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7" r:id="rId3"/>
    <p:sldId id="259" r:id="rId4"/>
    <p:sldId id="260" r:id="rId5"/>
    <p:sldId id="261" r:id="rId6"/>
    <p:sldId id="262" r:id="rId7"/>
    <p:sldId id="279"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0" d="100"/>
          <a:sy n="100" d="100"/>
        </p:scale>
        <p:origin x="-978" y="-28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388943-061C-4A98-A02C-1DA33CD8E828}" type="datetimeFigureOut">
              <a:rPr lang="en-US" smtClean="0"/>
              <a:t>2/27/2012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38681356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388943-061C-4A98-A02C-1DA33CD8E828}" type="datetimeFigureOut">
              <a:rPr lang="en-US" smtClean="0"/>
              <a:t>2/27/2012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333943209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388943-061C-4A98-A02C-1DA33CD8E828}" type="datetimeFigureOut">
              <a:rPr lang="en-US" smtClean="0"/>
              <a:t>2/27/2012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1331741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388943-061C-4A98-A02C-1DA33CD8E828}" type="datetimeFigureOut">
              <a:rPr lang="en-US" smtClean="0"/>
              <a:t>2/27/2012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4622411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388943-061C-4A98-A02C-1DA33CD8E828}" type="datetimeFigureOut">
              <a:rPr lang="en-US" smtClean="0"/>
              <a:t>2/27/2012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11629389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388943-061C-4A98-A02C-1DA33CD8E828}" type="datetimeFigureOut">
              <a:rPr lang="en-US" smtClean="0"/>
              <a:t>2/27/2012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370921509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388943-061C-4A98-A02C-1DA33CD8E828}" type="datetimeFigureOut">
              <a:rPr lang="en-US" smtClean="0"/>
              <a:t>2/27/2012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26582188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388943-061C-4A98-A02C-1DA33CD8E828}" type="datetimeFigureOut">
              <a:rPr lang="en-US" smtClean="0"/>
              <a:t>2/27/2012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61654207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388943-061C-4A98-A02C-1DA33CD8E828}" type="datetimeFigureOut">
              <a:rPr lang="en-US" smtClean="0"/>
              <a:t>2/27/2012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70525456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388943-061C-4A98-A02C-1DA33CD8E828}" type="datetimeFigureOut">
              <a:rPr lang="en-US" smtClean="0"/>
              <a:t>2/27/2012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360424844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388943-061C-4A98-A02C-1DA33CD8E828}" type="datetimeFigureOut">
              <a:rPr lang="en-US" smtClean="0"/>
              <a:t>2/27/2012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28791F-4A67-4EF8-9795-F9A0DBE8AFED}" type="slidenum">
              <a:rPr lang="en-US" smtClean="0"/>
              <a:t>‹#›</a:t>
            </a:fld>
            <a:endParaRPr lang="en-US"/>
          </a:p>
        </p:txBody>
      </p:sp>
    </p:spTree>
    <p:extLst>
      <p:ext uri="{BB962C8B-B14F-4D97-AF65-F5344CB8AC3E}">
        <p14:creationId xmlns:p14="http://schemas.microsoft.com/office/powerpoint/2010/main" val="298712433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388943-061C-4A98-A02C-1DA33CD8E828}" type="datetimeFigureOut">
              <a:rPr lang="en-US" smtClean="0"/>
              <a:t>2/27/2012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028791F-4A67-4EF8-9795-F9A0DBE8AFED}" type="slidenum">
              <a:rPr lang="en-US" smtClean="0"/>
              <a:t>‹#›</a:t>
            </a:fld>
            <a:endParaRPr lang="en-US"/>
          </a:p>
        </p:txBody>
      </p:sp>
    </p:spTree>
    <p:extLst>
      <p:ext uri="{BB962C8B-B14F-4D97-AF65-F5344CB8AC3E}">
        <p14:creationId xmlns:p14="http://schemas.microsoft.com/office/powerpoint/2010/main" val="333303580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Departure Strips</a:t>
            </a:r>
            <a:endParaRPr lang="en-US" dirty="0"/>
          </a:p>
        </p:txBody>
      </p:sp>
      <p:sp>
        <p:nvSpPr>
          <p:cNvPr id="4" name="TextBox 3"/>
          <p:cNvSpPr txBox="1"/>
          <p:nvPr/>
        </p:nvSpPr>
        <p:spPr>
          <a:xfrm>
            <a:off x="457200" y="1752600"/>
            <a:ext cx="8229600" cy="3139321"/>
          </a:xfrm>
          <a:prstGeom prst="rect">
            <a:avLst/>
          </a:prstGeom>
          <a:noFill/>
        </p:spPr>
        <p:txBody>
          <a:bodyPr wrap="square" rtlCol="0">
            <a:spAutoFit/>
          </a:bodyPr>
          <a:lstStyle/>
          <a:p>
            <a:pPr marL="285750" indent="-285750">
              <a:buFont typeface="Arial" pitchFamily="34" charset="0"/>
              <a:buChar char="•"/>
            </a:pPr>
            <a:r>
              <a:rPr lang="en-US" dirty="0" smtClean="0"/>
              <a:t>Bay Headers are included</a:t>
            </a:r>
          </a:p>
          <a:p>
            <a:pPr marL="742950" lvl="1" indent="-285750">
              <a:buFont typeface="Arial" pitchFamily="34" charset="0"/>
              <a:buChar char="•"/>
            </a:pPr>
            <a:r>
              <a:rPr lang="en-US" dirty="0" smtClean="0"/>
              <a:t>Suggest moving the bay header above the strips to simulate “putting strips in the bay” at clearance request.  If example is two strips, after the times are written on the strips, GROUP the strip you want to move and then move the second strip below the provided bay header</a:t>
            </a:r>
            <a:r>
              <a:rPr lang="en-US" dirty="0" smtClean="0"/>
              <a:t>.</a:t>
            </a:r>
          </a:p>
          <a:p>
            <a:pPr lvl="1"/>
            <a:endParaRPr lang="en-US" dirty="0" smtClean="0"/>
          </a:p>
          <a:p>
            <a:pPr marL="742950" lvl="1" indent="-285750">
              <a:buFont typeface="Arial" pitchFamily="34" charset="0"/>
              <a:buChar char="•"/>
            </a:pPr>
            <a:r>
              <a:rPr lang="en-US" dirty="0" smtClean="0"/>
              <a:t>Or start smart board file and move things where you want them, before teaching the lesson, minimize the file DON’T CLOSE THE FILE, then maximize the file to </a:t>
            </a:r>
            <a:r>
              <a:rPr lang="en-US" dirty="0" smtClean="0"/>
              <a:t>teach</a:t>
            </a:r>
          </a:p>
          <a:p>
            <a:pPr lvl="1"/>
            <a:endParaRPr lang="en-US" dirty="0" smtClean="0"/>
          </a:p>
          <a:p>
            <a:pPr marL="742950" lvl="1" indent="-285750">
              <a:buFont typeface="Arial" pitchFamily="34" charset="0"/>
              <a:buChar char="•"/>
            </a:pPr>
            <a:r>
              <a:rPr lang="en-US" dirty="0" smtClean="0"/>
              <a:t>Blank strips at end </a:t>
            </a:r>
            <a:endParaRPr lang="en-US" dirty="0"/>
          </a:p>
        </p:txBody>
      </p:sp>
    </p:spTree>
    <p:extLst>
      <p:ext uri="{BB962C8B-B14F-4D97-AF65-F5344CB8AC3E}">
        <p14:creationId xmlns:p14="http://schemas.microsoft.com/office/powerpoint/2010/main" val="260851396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733132" y="4267200"/>
            <a:ext cx="1065462" cy="584775"/>
          </a:xfrm>
          <a:prstGeom prst="rect">
            <a:avLst/>
          </a:prstGeom>
          <a:noFill/>
        </p:spPr>
        <p:txBody>
          <a:bodyPr wrap="square" rtlCol="0">
            <a:spAutoFit/>
          </a:bodyPr>
          <a:lstStyle/>
          <a:p>
            <a:pPr algn="ctr"/>
            <a:r>
              <a:rPr lang="en-US" sz="3200" b="1" dirty="0" smtClean="0"/>
              <a:t>SQS</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05" name="Group 104"/>
          <p:cNvGrpSpPr/>
          <p:nvPr/>
        </p:nvGrpSpPr>
        <p:grpSpPr>
          <a:xfrm>
            <a:off x="156157" y="2402882"/>
            <a:ext cx="8615363" cy="1603937"/>
            <a:chOff x="156158" y="2342003"/>
            <a:chExt cx="8615363" cy="1603937"/>
          </a:xfrm>
        </p:grpSpPr>
        <p:sp>
          <p:nvSpPr>
            <p:cNvPr id="147"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148"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49"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0"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1"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2"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3"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4"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5"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6"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7" name="Text Box 17"/>
            <p:cNvSpPr txBox="1">
              <a:spLocks noChangeArrowheads="1"/>
            </p:cNvSpPr>
            <p:nvPr/>
          </p:nvSpPr>
          <p:spPr bwMode="auto">
            <a:xfrm>
              <a:off x="5584406" y="2440882"/>
              <a:ext cx="2246103"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SQS V11 HLI M41 / 0030</a:t>
              </a:r>
              <a:endParaRPr lang="en-US" sz="1400" b="0" dirty="0">
                <a:solidFill>
                  <a:schemeClr val="tx1"/>
                </a:solidFill>
                <a:latin typeface="Arial" charset="0"/>
              </a:endParaRPr>
            </a:p>
          </p:txBody>
        </p:sp>
        <p:sp>
          <p:nvSpPr>
            <p:cNvPr id="158"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P1411</a:t>
              </a:r>
              <a:endParaRPr lang="en-US" sz="1400" b="0" dirty="0">
                <a:solidFill>
                  <a:schemeClr val="tx1"/>
                </a:solidFill>
                <a:latin typeface="Arial" charset="0"/>
              </a:endParaRPr>
            </a:p>
          </p:txBody>
        </p:sp>
        <p:sp>
          <p:nvSpPr>
            <p:cNvPr id="159"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60"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N46PB</a:t>
              </a:r>
              <a:endParaRPr lang="en-US" sz="1800" b="0" dirty="0">
                <a:solidFill>
                  <a:schemeClr val="tx1"/>
                </a:solidFill>
                <a:latin typeface="Arial" charset="0"/>
              </a:endParaRPr>
            </a:p>
          </p:txBody>
        </p:sp>
        <p:sp>
          <p:nvSpPr>
            <p:cNvPr id="161"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2"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BE33/A</a:t>
              </a:r>
              <a:endParaRPr lang="en-US" sz="1400" b="0" dirty="0">
                <a:solidFill>
                  <a:schemeClr val="tx1"/>
                </a:solidFill>
                <a:latin typeface="Arial" charset="0"/>
              </a:endParaRPr>
            </a:p>
          </p:txBody>
        </p:sp>
        <p:sp>
          <p:nvSpPr>
            <p:cNvPr id="163"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T180</a:t>
              </a:r>
              <a:endParaRPr lang="en-US" sz="1400" b="0" dirty="0">
                <a:solidFill>
                  <a:schemeClr val="tx1"/>
                </a:solidFill>
                <a:latin typeface="Arial" charset="0"/>
              </a:endParaRPr>
            </a:p>
          </p:txBody>
        </p:sp>
        <p:sp>
          <p:nvSpPr>
            <p:cNvPr id="164"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5"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6"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67"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8"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69" name="Text Box 32"/>
            <p:cNvSpPr txBox="1">
              <a:spLocks noChangeArrowheads="1"/>
            </p:cNvSpPr>
            <p:nvPr/>
          </p:nvSpPr>
          <p:spPr bwMode="auto">
            <a:xfrm>
              <a:off x="4815637" y="244088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HLI  </a:t>
              </a:r>
              <a:endParaRPr lang="en-US" sz="1400" b="0" dirty="0">
                <a:solidFill>
                  <a:schemeClr val="tx1"/>
                </a:solidFill>
                <a:latin typeface="Arial" charset="0"/>
              </a:endParaRPr>
            </a:p>
          </p:txBody>
        </p:sp>
        <p:sp>
          <p:nvSpPr>
            <p:cNvPr id="170"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71" name="TextBox 170"/>
            <p:cNvSpPr txBox="1"/>
            <p:nvPr/>
          </p:nvSpPr>
          <p:spPr>
            <a:xfrm>
              <a:off x="4947189" y="3594349"/>
              <a:ext cx="663785" cy="307777"/>
            </a:xfrm>
            <a:prstGeom prst="rect">
              <a:avLst/>
            </a:prstGeom>
            <a:noFill/>
          </p:spPr>
          <p:txBody>
            <a:bodyPr wrap="square" rtlCol="0">
              <a:spAutoFit/>
            </a:bodyPr>
            <a:lstStyle/>
            <a:p>
              <a:r>
                <a:rPr lang="en-US" sz="1400" dirty="0" smtClean="0"/>
                <a:t>90</a:t>
              </a:r>
              <a:endParaRPr lang="en-US" sz="1400" dirty="0"/>
            </a:p>
          </p:txBody>
        </p:sp>
        <p:cxnSp>
          <p:nvCxnSpPr>
            <p:cNvPr id="172" name="Straight Arrow Connector 171"/>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75546329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9" name="Group 8"/>
          <p:cNvGrpSpPr/>
          <p:nvPr/>
        </p:nvGrpSpPr>
        <p:grpSpPr>
          <a:xfrm>
            <a:off x="165683" y="2403136"/>
            <a:ext cx="8615363" cy="1663523"/>
            <a:chOff x="109286" y="1793138"/>
            <a:chExt cx="8615363" cy="1663523"/>
          </a:xfrm>
        </p:grpSpPr>
        <p:sp>
          <p:nvSpPr>
            <p:cNvPr id="221" name="Freeform 7"/>
            <p:cNvSpPr>
              <a:spLocks/>
            </p:cNvSpPr>
            <p:nvPr/>
          </p:nvSpPr>
          <p:spPr bwMode="auto">
            <a:xfrm>
              <a:off x="109286" y="1793138"/>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222" name="Line 8"/>
            <p:cNvSpPr>
              <a:spLocks noChangeShapeType="1"/>
            </p:cNvSpPr>
            <p:nvPr/>
          </p:nvSpPr>
          <p:spPr bwMode="auto">
            <a:xfrm>
              <a:off x="2039308" y="2834361"/>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3" name="Line 9"/>
            <p:cNvSpPr>
              <a:spLocks noChangeShapeType="1"/>
            </p:cNvSpPr>
            <p:nvPr/>
          </p:nvSpPr>
          <p:spPr bwMode="auto">
            <a:xfrm>
              <a:off x="2039308" y="3124874"/>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4" name="Line 10"/>
            <p:cNvSpPr>
              <a:spLocks noChangeShapeType="1"/>
            </p:cNvSpPr>
            <p:nvPr/>
          </p:nvSpPr>
          <p:spPr bwMode="auto">
            <a:xfrm flipV="1">
              <a:off x="2524718" y="2840711"/>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5" name="Line 11"/>
            <p:cNvSpPr>
              <a:spLocks noChangeShapeType="1"/>
            </p:cNvSpPr>
            <p:nvPr/>
          </p:nvSpPr>
          <p:spPr bwMode="auto">
            <a:xfrm>
              <a:off x="7830508" y="1817907"/>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6" name="Line 12"/>
            <p:cNvSpPr>
              <a:spLocks noChangeShapeType="1"/>
            </p:cNvSpPr>
            <p:nvPr/>
          </p:nvSpPr>
          <p:spPr bwMode="auto">
            <a:xfrm flipV="1">
              <a:off x="3452272" y="1817907"/>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7" name="Line 13"/>
            <p:cNvSpPr>
              <a:spLocks noChangeShapeType="1"/>
            </p:cNvSpPr>
            <p:nvPr/>
          </p:nvSpPr>
          <p:spPr bwMode="auto">
            <a:xfrm flipH="1">
              <a:off x="2039307" y="1817908"/>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8" name="Line 14"/>
            <p:cNvSpPr>
              <a:spLocks noChangeShapeType="1"/>
            </p:cNvSpPr>
            <p:nvPr/>
          </p:nvSpPr>
          <p:spPr bwMode="auto">
            <a:xfrm>
              <a:off x="4934908" y="1817908"/>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9" name="Line 15"/>
            <p:cNvSpPr>
              <a:spLocks noChangeShapeType="1"/>
            </p:cNvSpPr>
            <p:nvPr/>
          </p:nvSpPr>
          <p:spPr bwMode="auto">
            <a:xfrm>
              <a:off x="5702465" y="1795413"/>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30" name="Line 16"/>
            <p:cNvSpPr>
              <a:spLocks noChangeShapeType="1"/>
            </p:cNvSpPr>
            <p:nvPr/>
          </p:nvSpPr>
          <p:spPr bwMode="auto">
            <a:xfrm>
              <a:off x="1429708" y="1817907"/>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31" name="Text Box 17"/>
            <p:cNvSpPr txBox="1">
              <a:spLocks noChangeArrowheads="1"/>
            </p:cNvSpPr>
            <p:nvPr/>
          </p:nvSpPr>
          <p:spPr bwMode="auto">
            <a:xfrm>
              <a:off x="5721515" y="1887822"/>
              <a:ext cx="2447925"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MLU V18 </a:t>
              </a:r>
              <a:r>
                <a:rPr lang="en-US" sz="1400" b="0" dirty="0" smtClean="0">
                  <a:solidFill>
                    <a:schemeClr val="tx1"/>
                  </a:solidFill>
                  <a:latin typeface="Arial" charset="0"/>
                </a:rPr>
                <a:t>JAN V245 IGB TCL / 0105</a:t>
              </a:r>
              <a:endParaRPr lang="en-US" sz="1400" b="0" dirty="0">
                <a:solidFill>
                  <a:schemeClr val="tx1"/>
                </a:solidFill>
                <a:latin typeface="Arial" charset="0"/>
              </a:endParaRPr>
            </a:p>
          </p:txBody>
        </p:sp>
        <p:sp>
          <p:nvSpPr>
            <p:cNvPr id="232" name="Text Box 18"/>
            <p:cNvSpPr txBox="1">
              <a:spLocks noChangeArrowheads="1"/>
            </p:cNvSpPr>
            <p:nvPr/>
          </p:nvSpPr>
          <p:spPr bwMode="auto">
            <a:xfrm>
              <a:off x="2058568" y="3117044"/>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RINKY</a:t>
              </a:r>
              <a:endParaRPr lang="en-US" sz="1400" b="0" dirty="0">
                <a:solidFill>
                  <a:schemeClr val="tx1"/>
                </a:solidFill>
                <a:latin typeface="Arial" charset="0"/>
              </a:endParaRPr>
            </a:p>
          </p:txBody>
        </p:sp>
        <p:sp>
          <p:nvSpPr>
            <p:cNvPr id="233" name="Line 19"/>
            <p:cNvSpPr>
              <a:spLocks noChangeShapeType="1"/>
            </p:cNvSpPr>
            <p:nvPr/>
          </p:nvSpPr>
          <p:spPr bwMode="auto">
            <a:xfrm>
              <a:off x="3541294" y="1969174"/>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234" name="Text Box 20"/>
            <p:cNvSpPr txBox="1">
              <a:spLocks noChangeArrowheads="1"/>
            </p:cNvSpPr>
            <p:nvPr/>
          </p:nvSpPr>
          <p:spPr bwMode="auto">
            <a:xfrm>
              <a:off x="278981" y="1885036"/>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N492BZ</a:t>
              </a:r>
              <a:endParaRPr lang="en-US" sz="1800" b="0" dirty="0">
                <a:solidFill>
                  <a:schemeClr val="tx1"/>
                </a:solidFill>
                <a:latin typeface="Arial" charset="0"/>
              </a:endParaRPr>
            </a:p>
          </p:txBody>
        </p:sp>
        <p:sp>
          <p:nvSpPr>
            <p:cNvPr id="235" name="Text Box 21"/>
            <p:cNvSpPr txBox="1">
              <a:spLocks noChangeArrowheads="1"/>
            </p:cNvSpPr>
            <p:nvPr/>
          </p:nvSpPr>
          <p:spPr bwMode="auto">
            <a:xfrm>
              <a:off x="736181" y="2874049"/>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36" name="Text Box 22"/>
            <p:cNvSpPr txBox="1">
              <a:spLocks noChangeArrowheads="1"/>
            </p:cNvSpPr>
            <p:nvPr/>
          </p:nvSpPr>
          <p:spPr bwMode="auto">
            <a:xfrm>
              <a:off x="278981" y="2316836"/>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BE9L/A</a:t>
              </a:r>
              <a:endParaRPr lang="en-US" sz="1400" b="0" dirty="0">
                <a:solidFill>
                  <a:schemeClr val="tx1"/>
                </a:solidFill>
                <a:latin typeface="Arial" charset="0"/>
              </a:endParaRPr>
            </a:p>
          </p:txBody>
        </p:sp>
        <p:sp>
          <p:nvSpPr>
            <p:cNvPr id="237" name="Text Box 23"/>
            <p:cNvSpPr txBox="1">
              <a:spLocks noChangeArrowheads="1"/>
            </p:cNvSpPr>
            <p:nvPr/>
          </p:nvSpPr>
          <p:spPr bwMode="auto">
            <a:xfrm>
              <a:off x="278981" y="2681961"/>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T240</a:t>
              </a:r>
              <a:endParaRPr lang="en-US" sz="1400" b="0" dirty="0">
                <a:solidFill>
                  <a:schemeClr val="tx1"/>
                </a:solidFill>
                <a:latin typeface="Arial" charset="0"/>
              </a:endParaRPr>
            </a:p>
          </p:txBody>
        </p:sp>
        <p:sp>
          <p:nvSpPr>
            <p:cNvPr id="238" name="Text Box 24"/>
            <p:cNvSpPr txBox="1">
              <a:spLocks noChangeArrowheads="1"/>
            </p:cNvSpPr>
            <p:nvPr/>
          </p:nvSpPr>
          <p:spPr bwMode="auto">
            <a:xfrm>
              <a:off x="1117181" y="3151861"/>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39" name="Text Box 25"/>
            <p:cNvSpPr txBox="1">
              <a:spLocks noChangeArrowheads="1"/>
            </p:cNvSpPr>
            <p:nvPr/>
          </p:nvSpPr>
          <p:spPr bwMode="auto">
            <a:xfrm>
              <a:off x="259931" y="3151861"/>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sp>
          <p:nvSpPr>
            <p:cNvPr id="240" name="Text Box 26"/>
            <p:cNvSpPr txBox="1">
              <a:spLocks noChangeArrowheads="1"/>
            </p:cNvSpPr>
            <p:nvPr/>
          </p:nvSpPr>
          <p:spPr bwMode="auto">
            <a:xfrm>
              <a:off x="1386709" y="1916786"/>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MLU</a:t>
              </a:r>
            </a:p>
            <a:p>
              <a:pPr eaLnBrk="1" hangingPunct="1">
                <a:buFontTx/>
                <a:buNone/>
              </a:pPr>
              <a:r>
                <a:rPr lang="en-US" sz="1400" b="0" dirty="0" smtClean="0">
                  <a:solidFill>
                    <a:schemeClr val="tx1"/>
                  </a:solidFill>
                  <a:latin typeface="Arial" charset="0"/>
                </a:rPr>
                <a:t>P1646 </a:t>
              </a:r>
              <a:endParaRPr lang="en-US" sz="1400" b="0" dirty="0">
                <a:solidFill>
                  <a:schemeClr val="tx1"/>
                </a:solidFill>
                <a:latin typeface="Arial" charset="0"/>
              </a:endParaRPr>
            </a:p>
          </p:txBody>
        </p:sp>
        <p:sp>
          <p:nvSpPr>
            <p:cNvPr id="241" name="Text Box 27"/>
            <p:cNvSpPr txBox="1">
              <a:spLocks noChangeArrowheads="1"/>
            </p:cNvSpPr>
            <p:nvPr/>
          </p:nvSpPr>
          <p:spPr bwMode="auto">
            <a:xfrm>
              <a:off x="1430008" y="3084235"/>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+05</a:t>
              </a:r>
              <a:endParaRPr lang="en-US" sz="1400" b="0" dirty="0">
                <a:solidFill>
                  <a:schemeClr val="tx1"/>
                </a:solidFill>
                <a:latin typeface="Arial" charset="0"/>
              </a:endParaRPr>
            </a:p>
          </p:txBody>
        </p:sp>
        <p:sp>
          <p:nvSpPr>
            <p:cNvPr id="242" name="Text Box 28"/>
            <p:cNvSpPr txBox="1">
              <a:spLocks noChangeArrowheads="1"/>
            </p:cNvSpPr>
            <p:nvPr/>
          </p:nvSpPr>
          <p:spPr bwMode="auto">
            <a:xfrm>
              <a:off x="3435893" y="1916786"/>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243" name="Text Box 29"/>
            <p:cNvSpPr txBox="1">
              <a:spLocks noChangeArrowheads="1"/>
            </p:cNvSpPr>
            <p:nvPr/>
          </p:nvSpPr>
          <p:spPr bwMode="auto">
            <a:xfrm>
              <a:off x="2458794" y="2066082"/>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44" name="Text Box 30"/>
            <p:cNvSpPr txBox="1">
              <a:spLocks noChangeArrowheads="1"/>
            </p:cNvSpPr>
            <p:nvPr/>
          </p:nvSpPr>
          <p:spPr bwMode="auto">
            <a:xfrm>
              <a:off x="2053594" y="2316836"/>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245" name="Text Box 32"/>
            <p:cNvSpPr txBox="1">
              <a:spLocks noChangeArrowheads="1"/>
            </p:cNvSpPr>
            <p:nvPr/>
          </p:nvSpPr>
          <p:spPr bwMode="auto">
            <a:xfrm>
              <a:off x="4798594" y="1916786"/>
              <a:ext cx="79533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JAN</a:t>
              </a:r>
            </a:p>
            <a:p>
              <a:pPr eaLnBrk="1" hangingPunct="1">
                <a:buFontTx/>
                <a:buNone/>
              </a:pPr>
              <a:r>
                <a:rPr lang="en-US" sz="1400" b="0" dirty="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246" name="Text Box 33"/>
            <p:cNvSpPr txBox="1">
              <a:spLocks noChangeArrowheads="1"/>
            </p:cNvSpPr>
            <p:nvPr/>
          </p:nvSpPr>
          <p:spPr bwMode="auto">
            <a:xfrm>
              <a:off x="2058568" y="282249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cxnSp>
          <p:nvCxnSpPr>
            <p:cNvPr id="6" name="Straight Arrow Connector 5"/>
            <p:cNvCxnSpPr/>
            <p:nvPr/>
          </p:nvCxnSpPr>
          <p:spPr>
            <a:xfrm flipV="1">
              <a:off x="3276600" y="1916786"/>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 name="TextBox 6"/>
            <p:cNvSpPr txBox="1"/>
            <p:nvPr/>
          </p:nvSpPr>
          <p:spPr>
            <a:xfrm>
              <a:off x="4926386" y="2997972"/>
              <a:ext cx="663785" cy="307777"/>
            </a:xfrm>
            <a:prstGeom prst="rect">
              <a:avLst/>
            </a:prstGeom>
            <a:noFill/>
          </p:spPr>
          <p:txBody>
            <a:bodyPr wrap="square" rtlCol="0">
              <a:spAutoFit/>
            </a:bodyPr>
            <a:lstStyle/>
            <a:p>
              <a:r>
                <a:rPr lang="en-US" sz="1400" dirty="0" smtClean="0"/>
                <a:t>90</a:t>
              </a:r>
              <a:endParaRPr lang="en-US" sz="1400" dirty="0"/>
            </a:p>
          </p:txBody>
        </p:sp>
      </p:grpSp>
      <p:sp>
        <p:nvSpPr>
          <p:cNvPr id="8" name="TextBox 7"/>
          <p:cNvSpPr txBox="1"/>
          <p:nvPr/>
        </p:nvSpPr>
        <p:spPr>
          <a:xfrm>
            <a:off x="1850532" y="4343397"/>
            <a:ext cx="1065462" cy="584775"/>
          </a:xfrm>
          <a:prstGeom prst="rect">
            <a:avLst/>
          </a:prstGeom>
          <a:noFill/>
        </p:spPr>
        <p:txBody>
          <a:bodyPr wrap="square" rtlCol="0">
            <a:spAutoFit/>
          </a:bodyPr>
          <a:lstStyle/>
          <a:p>
            <a:pPr algn="ctr"/>
            <a:r>
              <a:rPr lang="en-US" sz="3200" b="1" dirty="0" smtClean="0"/>
              <a:t>VKS</a:t>
            </a:r>
            <a:endParaRPr lang="en-US" sz="3200" b="1" dirty="0"/>
          </a:p>
        </p:txBody>
      </p:sp>
      <p:sp>
        <p:nvSpPr>
          <p:cNvPr id="247" name="TextBox 246"/>
          <p:cNvSpPr txBox="1"/>
          <p:nvPr/>
        </p:nvSpPr>
        <p:spPr>
          <a:xfrm>
            <a:off x="3581355" y="4343398"/>
            <a:ext cx="1219678" cy="584775"/>
          </a:xfrm>
          <a:prstGeom prst="rect">
            <a:avLst/>
          </a:prstGeom>
          <a:noFill/>
        </p:spPr>
        <p:txBody>
          <a:bodyPr wrap="square" rtlCol="0">
            <a:spAutoFit/>
          </a:bodyPr>
          <a:lstStyle/>
          <a:p>
            <a:pPr algn="ctr"/>
            <a:r>
              <a:rPr lang="en-US" sz="3200" b="1" dirty="0" smtClean="0"/>
              <a:t>JAN</a:t>
            </a:r>
            <a:endParaRPr lang="en-US" sz="3200" b="1" dirty="0"/>
          </a:p>
        </p:txBody>
      </p:sp>
      <p:grpSp>
        <p:nvGrpSpPr>
          <p:cNvPr id="10" name="Group 9"/>
          <p:cNvGrpSpPr/>
          <p:nvPr/>
        </p:nvGrpSpPr>
        <p:grpSpPr>
          <a:xfrm>
            <a:off x="156158" y="695091"/>
            <a:ext cx="8615363" cy="1603937"/>
            <a:chOff x="156158" y="695091"/>
            <a:chExt cx="8615363" cy="1603937"/>
          </a:xfrm>
        </p:grpSpPr>
        <p:sp>
          <p:nvSpPr>
            <p:cNvPr id="94" name="Freeform 7"/>
            <p:cNvSpPr>
              <a:spLocks/>
            </p:cNvSpPr>
            <p:nvPr/>
          </p:nvSpPr>
          <p:spPr bwMode="auto">
            <a:xfrm>
              <a:off x="156158" y="695091"/>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039308" y="1711545"/>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039308" y="2002058"/>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524718" y="1717895"/>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830508" y="695091"/>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452272" y="695091"/>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039307" y="695092"/>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4934908" y="695092"/>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709234" y="695092"/>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429708" y="695091"/>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715000" y="787889"/>
              <a:ext cx="2447925"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MLU V18 </a:t>
              </a:r>
              <a:r>
                <a:rPr lang="en-US" sz="1400" b="0" dirty="0" smtClean="0">
                  <a:solidFill>
                    <a:schemeClr val="tx1"/>
                  </a:solidFill>
                  <a:latin typeface="Arial" charset="0"/>
                </a:rPr>
                <a:t>JAN V245 IGB TCL / 0105</a:t>
              </a:r>
              <a:endParaRPr lang="en-US" sz="1400" b="0" dirty="0">
                <a:solidFill>
                  <a:schemeClr val="tx1"/>
                </a:solidFill>
                <a:latin typeface="Arial" charset="0"/>
              </a:endParaRPr>
            </a:p>
          </p:txBody>
        </p:sp>
        <p:sp>
          <p:nvSpPr>
            <p:cNvPr id="105" name="Text Box 18"/>
            <p:cNvSpPr txBox="1">
              <a:spLocks noChangeArrowheads="1"/>
            </p:cNvSpPr>
            <p:nvPr/>
          </p:nvSpPr>
          <p:spPr bwMode="auto">
            <a:xfrm>
              <a:off x="2058568" y="1994228"/>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endParaRPr lang="en-US" sz="1400" b="0" dirty="0">
                <a:solidFill>
                  <a:schemeClr val="tx1"/>
                </a:solidFill>
                <a:latin typeface="Arial" charset="0"/>
              </a:endParaRPr>
            </a:p>
          </p:txBody>
        </p:sp>
        <p:sp>
          <p:nvSpPr>
            <p:cNvPr id="106" name="Line 19"/>
            <p:cNvSpPr>
              <a:spLocks noChangeShapeType="1"/>
            </p:cNvSpPr>
            <p:nvPr/>
          </p:nvSpPr>
          <p:spPr bwMode="auto">
            <a:xfrm>
              <a:off x="3541294" y="846358"/>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278981" y="762220"/>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N492BZ</a:t>
              </a:r>
              <a:endParaRPr lang="en-US" sz="1800" b="0" dirty="0">
                <a:solidFill>
                  <a:schemeClr val="tx1"/>
                </a:solidFill>
                <a:latin typeface="Arial" charset="0"/>
              </a:endParaRPr>
            </a:p>
          </p:txBody>
        </p:sp>
        <p:sp>
          <p:nvSpPr>
            <p:cNvPr id="108" name="Text Box 21"/>
            <p:cNvSpPr txBox="1">
              <a:spLocks noChangeArrowheads="1"/>
            </p:cNvSpPr>
            <p:nvPr/>
          </p:nvSpPr>
          <p:spPr bwMode="auto">
            <a:xfrm>
              <a:off x="736181" y="1751233"/>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278981" y="1194020"/>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BE9L/A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278981" y="1559145"/>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T240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386709" y="793970"/>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RINKY</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430008" y="1961419"/>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19</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435893" y="793970"/>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458794" y="943266"/>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053594" y="1194020"/>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875751" y="762220"/>
              <a:ext cx="916406"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ZAMMA</a:t>
              </a:r>
              <a:endParaRPr lang="en-US" sz="1400" b="0" dirty="0" smtClean="0">
                <a:solidFill>
                  <a:schemeClr val="tx1"/>
                </a:solidFill>
                <a:latin typeface="Arial" charset="0"/>
              </a:endParaRPr>
            </a:p>
            <a:p>
              <a:pPr eaLnBrk="1" hangingPunct="1">
                <a:buFontTx/>
                <a:buNone/>
              </a:pPr>
              <a:r>
                <a:rPr lang="en-US" sz="1400" b="0" dirty="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058568" y="1699682"/>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48" name="TextBox 247"/>
            <p:cNvSpPr txBox="1"/>
            <p:nvPr/>
          </p:nvSpPr>
          <p:spPr>
            <a:xfrm>
              <a:off x="4934908" y="1947437"/>
              <a:ext cx="663785" cy="307777"/>
            </a:xfrm>
            <a:prstGeom prst="rect">
              <a:avLst/>
            </a:prstGeom>
            <a:noFill/>
          </p:spPr>
          <p:txBody>
            <a:bodyPr wrap="square" rtlCol="0">
              <a:spAutoFit/>
            </a:bodyPr>
            <a:lstStyle/>
            <a:p>
              <a:r>
                <a:rPr lang="en-US" sz="1400" dirty="0" smtClean="0"/>
                <a:t>90</a:t>
              </a:r>
              <a:endParaRPr lang="en-US" sz="1400" dirty="0"/>
            </a:p>
          </p:txBody>
        </p:sp>
      </p:grpSp>
    </p:spTree>
    <p:extLst>
      <p:ext uri="{BB962C8B-B14F-4D97-AF65-F5344CB8AC3E}">
        <p14:creationId xmlns:p14="http://schemas.microsoft.com/office/powerpoint/2010/main" val="106925083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1689611" y="4153876"/>
            <a:ext cx="1065462" cy="584775"/>
          </a:xfrm>
          <a:prstGeom prst="rect">
            <a:avLst/>
          </a:prstGeom>
          <a:noFill/>
        </p:spPr>
        <p:txBody>
          <a:bodyPr wrap="square" rtlCol="0">
            <a:spAutoFit/>
          </a:bodyPr>
          <a:lstStyle/>
          <a:p>
            <a:pPr algn="ctr"/>
            <a:r>
              <a:rPr lang="en-US" sz="3200" b="1" dirty="0" smtClean="0"/>
              <a:t>VKS</a:t>
            </a:r>
            <a:endParaRPr lang="en-US" sz="3200" b="1" dirty="0"/>
          </a:p>
        </p:txBody>
      </p:sp>
      <p:sp>
        <p:nvSpPr>
          <p:cNvPr id="247" name="TextBox 246"/>
          <p:cNvSpPr txBox="1"/>
          <p:nvPr/>
        </p:nvSpPr>
        <p:spPr>
          <a:xfrm>
            <a:off x="3663638" y="4134826"/>
            <a:ext cx="1219678" cy="584775"/>
          </a:xfrm>
          <a:prstGeom prst="rect">
            <a:avLst/>
          </a:prstGeom>
          <a:noFill/>
        </p:spPr>
        <p:txBody>
          <a:bodyPr wrap="square" rtlCol="0">
            <a:spAutoFit/>
          </a:bodyPr>
          <a:lstStyle/>
          <a:p>
            <a:pPr algn="ctr"/>
            <a:r>
              <a:rPr lang="en-US" sz="3200" b="1" dirty="0" smtClean="0"/>
              <a:t>JAN</a:t>
            </a:r>
            <a:endParaRPr lang="en-US" sz="3200" b="1" dirty="0"/>
          </a:p>
        </p:txBody>
      </p:sp>
      <p:sp>
        <p:nvSpPr>
          <p:cNvPr id="135" name="Text Box 24"/>
          <p:cNvSpPr txBox="1">
            <a:spLocks noChangeArrowheads="1"/>
          </p:cNvSpPr>
          <p:nvPr/>
        </p:nvSpPr>
        <p:spPr bwMode="auto">
          <a:xfrm>
            <a:off x="1117181" y="367595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59931" y="367595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1" name="Group 10"/>
          <p:cNvGrpSpPr/>
          <p:nvPr/>
        </p:nvGrpSpPr>
        <p:grpSpPr>
          <a:xfrm>
            <a:off x="223837" y="2438400"/>
            <a:ext cx="8615363" cy="1603937"/>
            <a:chOff x="259931" y="4843873"/>
            <a:chExt cx="8615363" cy="1603937"/>
          </a:xfrm>
        </p:grpSpPr>
        <p:sp>
          <p:nvSpPr>
            <p:cNvPr id="91"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688179" y="4942752"/>
              <a:ext cx="2447925"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0M8 JAN </a:t>
              </a:r>
              <a:r>
                <a:rPr lang="en-US" sz="1400" b="0" dirty="0" smtClean="0">
                  <a:solidFill>
                    <a:schemeClr val="tx1"/>
                  </a:solidFill>
                  <a:latin typeface="Arial" charset="0"/>
                </a:rPr>
                <a:t>V18 MEI PDK / 0216</a:t>
              </a:r>
              <a:endParaRPr lang="en-US" sz="1400" b="0" dirty="0">
                <a:solidFill>
                  <a:schemeClr val="tx1"/>
                </a:solidFill>
                <a:latin typeface="Arial" charset="0"/>
              </a:endParaRPr>
            </a:p>
          </p:txBody>
        </p:sp>
        <p:sp>
          <p:nvSpPr>
            <p:cNvPr id="129"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0M8 </a:t>
              </a:r>
              <a:r>
                <a:rPr lang="en-US" sz="1400" b="0" dirty="0" smtClean="0">
                  <a:solidFill>
                    <a:schemeClr val="tx1"/>
                  </a:solidFill>
                  <a:latin typeface="Arial" charset="0"/>
                </a:rPr>
                <a:t>P1530</a:t>
              </a:r>
              <a:endParaRPr lang="en-US" sz="1400" b="0" dirty="0">
                <a:solidFill>
                  <a:schemeClr val="tx1"/>
                </a:solidFill>
                <a:latin typeface="Arial" charset="0"/>
              </a:endParaRPr>
            </a:p>
          </p:txBody>
        </p:sp>
        <p:sp>
          <p:nvSpPr>
            <p:cNvPr id="130"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N514KD</a:t>
              </a:r>
              <a:endParaRPr lang="en-US" sz="1800" b="0" dirty="0">
                <a:solidFill>
                  <a:schemeClr val="tx1"/>
                </a:solidFill>
                <a:latin typeface="Arial" charset="0"/>
              </a:endParaRPr>
            </a:p>
          </p:txBody>
        </p:sp>
        <p:sp>
          <p:nvSpPr>
            <p:cNvPr id="132"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C182/A</a:t>
              </a:r>
              <a:endParaRPr lang="en-US" sz="1400" b="0" dirty="0">
                <a:solidFill>
                  <a:schemeClr val="tx1"/>
                </a:solidFill>
                <a:latin typeface="Arial" charset="0"/>
              </a:endParaRPr>
            </a:p>
          </p:txBody>
        </p:sp>
        <p:sp>
          <p:nvSpPr>
            <p:cNvPr id="134"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T180</a:t>
              </a:r>
              <a:endParaRPr lang="en-US" sz="1400" b="0" dirty="0">
                <a:solidFill>
                  <a:schemeClr val="tx1"/>
                </a:solidFill>
                <a:latin typeface="Arial" charset="0"/>
              </a:endParaRPr>
            </a:p>
          </p:txBody>
        </p:sp>
        <p:sp>
          <p:nvSpPr>
            <p:cNvPr id="13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JAN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5050962" y="6096219"/>
              <a:ext cx="663785" cy="307777"/>
            </a:xfrm>
            <a:prstGeom prst="rect">
              <a:avLst/>
            </a:prstGeom>
            <a:noFill/>
          </p:spPr>
          <p:txBody>
            <a:bodyPr wrap="square" rtlCol="0">
              <a:spAutoFit/>
            </a:bodyPr>
            <a:lstStyle/>
            <a:p>
              <a:r>
                <a:rPr lang="en-US" sz="1400" dirty="0" smtClean="0"/>
                <a:t>90</a:t>
              </a:r>
              <a:endParaRPr lang="en-US" sz="1400" dirty="0"/>
            </a:p>
          </p:txBody>
        </p:sp>
        <p:cxnSp>
          <p:nvCxnSpPr>
            <p:cNvPr id="145" name="Straight Arrow Connector 144"/>
            <p:cNvCxnSpPr/>
            <p:nvPr/>
          </p:nvCxnSpPr>
          <p:spPr>
            <a:xfrm flipV="1">
              <a:off x="3304173" y="497774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grpSp>
        <p:nvGrpSpPr>
          <p:cNvPr id="9" name="Group 8"/>
          <p:cNvGrpSpPr/>
          <p:nvPr/>
        </p:nvGrpSpPr>
        <p:grpSpPr>
          <a:xfrm>
            <a:off x="223837" y="811628"/>
            <a:ext cx="8615363" cy="1626772"/>
            <a:chOff x="156157" y="707073"/>
            <a:chExt cx="8615363" cy="1626772"/>
          </a:xfrm>
        </p:grpSpPr>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sp>
          <p:nvSpPr>
            <p:cNvPr id="94" name="Freeform 7"/>
            <p:cNvSpPr>
              <a:spLocks/>
            </p:cNvSpPr>
            <p:nvPr/>
          </p:nvSpPr>
          <p:spPr bwMode="auto">
            <a:xfrm>
              <a:off x="156157" y="7070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039307" y="17235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039307" y="20140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524717" y="17298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830507" y="7070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452271" y="7070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039306" y="7070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4934907" y="7070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593930" y="7070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429707" y="7070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584405" y="805952"/>
              <a:ext cx="2447925"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0M8 </a:t>
              </a:r>
              <a:r>
                <a:rPr lang="en-US" sz="1400" b="0" dirty="0" smtClean="0">
                  <a:solidFill>
                    <a:schemeClr val="tx1"/>
                  </a:solidFill>
                  <a:latin typeface="Arial" charset="0"/>
                </a:rPr>
                <a:t>JAN V18 MEI PDK </a:t>
              </a:r>
              <a:r>
                <a:rPr lang="en-US" sz="1400" b="0" dirty="0" smtClean="0">
                  <a:solidFill>
                    <a:schemeClr val="tx1"/>
                  </a:solidFill>
                  <a:latin typeface="Arial" charset="0"/>
                </a:rPr>
                <a:t>/ </a:t>
              </a:r>
              <a:r>
                <a:rPr lang="en-US" sz="1400" b="0" dirty="0" smtClean="0">
                  <a:solidFill>
                    <a:schemeClr val="tx1"/>
                  </a:solidFill>
                  <a:latin typeface="Arial" charset="0"/>
                </a:rPr>
                <a:t>0216</a:t>
              </a:r>
              <a:endParaRPr lang="en-US" sz="1400" b="0" dirty="0">
                <a:solidFill>
                  <a:schemeClr val="tx1"/>
                </a:solidFill>
                <a:latin typeface="Arial" charset="0"/>
              </a:endParaRPr>
            </a:p>
          </p:txBody>
        </p:sp>
        <p:sp>
          <p:nvSpPr>
            <p:cNvPr id="106" name="Line 19"/>
            <p:cNvSpPr>
              <a:spLocks noChangeShapeType="1"/>
            </p:cNvSpPr>
            <p:nvPr/>
          </p:nvSpPr>
          <p:spPr bwMode="auto">
            <a:xfrm>
              <a:off x="3541293" y="8583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278980" y="7742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N514KD</a:t>
              </a:r>
              <a:endParaRPr lang="en-US" sz="1800" b="0" dirty="0">
                <a:solidFill>
                  <a:schemeClr val="tx1"/>
                </a:solidFill>
                <a:latin typeface="Arial" charset="0"/>
              </a:endParaRPr>
            </a:p>
          </p:txBody>
        </p:sp>
        <p:sp>
          <p:nvSpPr>
            <p:cNvPr id="108" name="Text Box 21"/>
            <p:cNvSpPr txBox="1">
              <a:spLocks noChangeArrowheads="1"/>
            </p:cNvSpPr>
            <p:nvPr/>
          </p:nvSpPr>
          <p:spPr bwMode="auto">
            <a:xfrm>
              <a:off x="736180" y="17632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278980" y="12060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C182/A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278980" y="15711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T180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386708" y="805952"/>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0M8</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P1530</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430007" y="19734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18</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435892" y="8059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458793" y="9552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053593" y="12060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798593" y="8059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MEI</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058567" y="17116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Box 59"/>
            <p:cNvSpPr txBox="1"/>
            <p:nvPr/>
          </p:nvSpPr>
          <p:spPr>
            <a:xfrm>
              <a:off x="4947188" y="1959419"/>
              <a:ext cx="663785" cy="307777"/>
            </a:xfrm>
            <a:prstGeom prst="rect">
              <a:avLst/>
            </a:prstGeom>
            <a:noFill/>
          </p:spPr>
          <p:txBody>
            <a:bodyPr wrap="square" rtlCol="0">
              <a:spAutoFit/>
            </a:bodyPr>
            <a:lstStyle/>
            <a:p>
              <a:r>
                <a:rPr lang="en-US" sz="1400" dirty="0" smtClean="0"/>
                <a:t>90</a:t>
              </a:r>
              <a:endParaRPr lang="en-US" sz="1400" dirty="0"/>
            </a:p>
          </p:txBody>
        </p:sp>
        <p:sp>
          <p:nvSpPr>
            <p:cNvPr id="3" name="TextBox 2"/>
            <p:cNvSpPr txBox="1"/>
            <p:nvPr/>
          </p:nvSpPr>
          <p:spPr>
            <a:xfrm>
              <a:off x="8022805" y="1871958"/>
              <a:ext cx="551492" cy="307777"/>
            </a:xfrm>
            <a:prstGeom prst="rect">
              <a:avLst/>
            </a:prstGeom>
            <a:noFill/>
          </p:spPr>
          <p:txBody>
            <a:bodyPr wrap="square" rtlCol="0">
              <a:spAutoFit/>
            </a:bodyPr>
            <a:lstStyle/>
            <a:p>
              <a:endParaRPr lang="en-US" sz="1400" dirty="0"/>
            </a:p>
          </p:txBody>
        </p:sp>
        <p:sp>
          <p:nvSpPr>
            <p:cNvPr id="146" name="Text Box 18"/>
            <p:cNvSpPr txBox="1">
              <a:spLocks noChangeArrowheads="1"/>
            </p:cNvSpPr>
            <p:nvPr/>
          </p:nvSpPr>
          <p:spPr bwMode="auto">
            <a:xfrm>
              <a:off x="2039307" y="1999806"/>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endParaRPr lang="en-US" sz="1400" b="0" dirty="0">
                <a:solidFill>
                  <a:schemeClr val="tx1"/>
                </a:solidFill>
                <a:latin typeface="Arial" charset="0"/>
              </a:endParaRPr>
            </a:p>
          </p:txBody>
        </p:sp>
      </p:grpSp>
    </p:spTree>
    <p:extLst>
      <p:ext uri="{BB962C8B-B14F-4D97-AF65-F5344CB8AC3E}">
        <p14:creationId xmlns:p14="http://schemas.microsoft.com/office/powerpoint/2010/main" val="208236070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733132" y="4267200"/>
            <a:ext cx="1065462" cy="584775"/>
          </a:xfrm>
          <a:prstGeom prst="rect">
            <a:avLst/>
          </a:prstGeom>
          <a:noFill/>
        </p:spPr>
        <p:txBody>
          <a:bodyPr wrap="square" rtlCol="0">
            <a:spAutoFit/>
          </a:bodyPr>
          <a:lstStyle/>
          <a:p>
            <a:pPr algn="ctr"/>
            <a:r>
              <a:rPr lang="en-US" sz="3200" b="1" dirty="0" smtClean="0"/>
              <a:t>SQS</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05" name="Group 104"/>
          <p:cNvGrpSpPr/>
          <p:nvPr/>
        </p:nvGrpSpPr>
        <p:grpSpPr>
          <a:xfrm>
            <a:off x="250406" y="2396441"/>
            <a:ext cx="8615363" cy="1603937"/>
            <a:chOff x="156158" y="2342003"/>
            <a:chExt cx="8615363" cy="1603937"/>
          </a:xfrm>
        </p:grpSpPr>
        <p:sp>
          <p:nvSpPr>
            <p:cNvPr id="147"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148"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49"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0"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1"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2"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3"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4"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5"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6"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7" name="Text Box 17"/>
            <p:cNvSpPr txBox="1">
              <a:spLocks noChangeArrowheads="1"/>
            </p:cNvSpPr>
            <p:nvPr/>
          </p:nvSpPr>
          <p:spPr bwMode="auto">
            <a:xfrm>
              <a:off x="5584406" y="2440882"/>
              <a:ext cx="2246103"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SQS V9 UJM MEM / 0031</a:t>
              </a:r>
              <a:endParaRPr lang="en-US" sz="1400" b="0" dirty="0">
                <a:solidFill>
                  <a:schemeClr val="tx1"/>
                </a:solidFill>
                <a:latin typeface="Arial" charset="0"/>
              </a:endParaRPr>
            </a:p>
          </p:txBody>
        </p:sp>
        <p:sp>
          <p:nvSpPr>
            <p:cNvPr id="158"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P2108</a:t>
              </a:r>
              <a:endParaRPr lang="en-US" sz="1400" b="0" dirty="0">
                <a:solidFill>
                  <a:schemeClr val="tx1"/>
                </a:solidFill>
                <a:latin typeface="Arial" charset="0"/>
              </a:endParaRPr>
            </a:p>
          </p:txBody>
        </p:sp>
        <p:sp>
          <p:nvSpPr>
            <p:cNvPr id="159"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60"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N548FX</a:t>
              </a:r>
              <a:endParaRPr lang="en-US" sz="1800" b="0" dirty="0">
                <a:solidFill>
                  <a:schemeClr val="tx1"/>
                </a:solidFill>
                <a:latin typeface="Arial" charset="0"/>
              </a:endParaRPr>
            </a:p>
          </p:txBody>
        </p:sp>
        <p:sp>
          <p:nvSpPr>
            <p:cNvPr id="161"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2"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C441/A</a:t>
              </a:r>
              <a:endParaRPr lang="en-US" sz="1400" b="0" dirty="0">
                <a:solidFill>
                  <a:schemeClr val="tx1"/>
                </a:solidFill>
                <a:latin typeface="Arial" charset="0"/>
              </a:endParaRPr>
            </a:p>
          </p:txBody>
        </p:sp>
        <p:sp>
          <p:nvSpPr>
            <p:cNvPr id="163"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T240</a:t>
              </a:r>
              <a:endParaRPr lang="en-US" sz="1400" b="0" dirty="0">
                <a:solidFill>
                  <a:schemeClr val="tx1"/>
                </a:solidFill>
                <a:latin typeface="Arial" charset="0"/>
              </a:endParaRPr>
            </a:p>
          </p:txBody>
        </p:sp>
        <p:sp>
          <p:nvSpPr>
            <p:cNvPr id="164"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5"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6"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67"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8"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69" name="Text Box 32"/>
            <p:cNvSpPr txBox="1">
              <a:spLocks noChangeArrowheads="1"/>
            </p:cNvSpPr>
            <p:nvPr/>
          </p:nvSpPr>
          <p:spPr bwMode="auto">
            <a:xfrm>
              <a:off x="4815637" y="244088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UJM  </a:t>
              </a:r>
              <a:endParaRPr lang="en-US" sz="1400" b="0" dirty="0">
                <a:solidFill>
                  <a:schemeClr val="tx1"/>
                </a:solidFill>
                <a:latin typeface="Arial" charset="0"/>
              </a:endParaRPr>
            </a:p>
          </p:txBody>
        </p:sp>
        <p:sp>
          <p:nvSpPr>
            <p:cNvPr id="170"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71" name="TextBox 170"/>
            <p:cNvSpPr txBox="1"/>
            <p:nvPr/>
          </p:nvSpPr>
          <p:spPr>
            <a:xfrm>
              <a:off x="4947189" y="3594349"/>
              <a:ext cx="663785" cy="307777"/>
            </a:xfrm>
            <a:prstGeom prst="rect">
              <a:avLst/>
            </a:prstGeom>
            <a:noFill/>
          </p:spPr>
          <p:txBody>
            <a:bodyPr wrap="square" rtlCol="0">
              <a:spAutoFit/>
            </a:bodyPr>
            <a:lstStyle/>
            <a:p>
              <a:r>
                <a:rPr lang="en-US" sz="1400" dirty="0" smtClean="0"/>
                <a:t>160</a:t>
              </a:r>
              <a:endParaRPr lang="en-US" sz="1400" dirty="0"/>
            </a:p>
          </p:txBody>
        </p:sp>
        <p:cxnSp>
          <p:nvCxnSpPr>
            <p:cNvPr id="172" name="Straight Arrow Connector 171"/>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95286268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733132" y="4267200"/>
            <a:ext cx="1065462" cy="584775"/>
          </a:xfrm>
          <a:prstGeom prst="rect">
            <a:avLst/>
          </a:prstGeom>
          <a:noFill/>
        </p:spPr>
        <p:txBody>
          <a:bodyPr wrap="square" rtlCol="0">
            <a:spAutoFit/>
          </a:bodyPr>
          <a:lstStyle/>
          <a:p>
            <a:pPr algn="ctr"/>
            <a:r>
              <a:rPr lang="en-US" sz="3200" b="1" dirty="0" smtClean="0"/>
              <a:t>JAN</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05" name="Group 104"/>
          <p:cNvGrpSpPr/>
          <p:nvPr/>
        </p:nvGrpSpPr>
        <p:grpSpPr>
          <a:xfrm>
            <a:off x="250406" y="2396441"/>
            <a:ext cx="8615363" cy="1603937"/>
            <a:chOff x="156158" y="2342003"/>
            <a:chExt cx="8615363" cy="1603937"/>
          </a:xfrm>
        </p:grpSpPr>
        <p:sp>
          <p:nvSpPr>
            <p:cNvPr id="147"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148"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49"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0"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1"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2"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3"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4"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5"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6"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7" name="Text Box 17"/>
            <p:cNvSpPr txBox="1">
              <a:spLocks noChangeArrowheads="1"/>
            </p:cNvSpPr>
            <p:nvPr/>
          </p:nvSpPr>
          <p:spPr bwMode="auto">
            <a:xfrm>
              <a:off x="5584406" y="2440882"/>
              <a:ext cx="2246103"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V74 GLH V278 TXK / 0058</a:t>
              </a:r>
              <a:endParaRPr lang="en-US" sz="1400" b="0" dirty="0">
                <a:solidFill>
                  <a:schemeClr val="tx1"/>
                </a:solidFill>
                <a:latin typeface="Arial" charset="0"/>
              </a:endParaRPr>
            </a:p>
          </p:txBody>
        </p:sp>
        <p:sp>
          <p:nvSpPr>
            <p:cNvPr id="158"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P0018</a:t>
              </a:r>
              <a:endParaRPr lang="en-US" sz="1400" b="0" dirty="0">
                <a:solidFill>
                  <a:schemeClr val="tx1"/>
                </a:solidFill>
                <a:latin typeface="Arial" charset="0"/>
              </a:endParaRPr>
            </a:p>
          </p:txBody>
        </p:sp>
        <p:sp>
          <p:nvSpPr>
            <p:cNvPr id="159"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60"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N54PE</a:t>
              </a:r>
              <a:endParaRPr lang="en-US" sz="1800" b="0" dirty="0">
                <a:solidFill>
                  <a:schemeClr val="tx1"/>
                </a:solidFill>
                <a:latin typeface="Arial" charset="0"/>
              </a:endParaRPr>
            </a:p>
          </p:txBody>
        </p:sp>
        <p:sp>
          <p:nvSpPr>
            <p:cNvPr id="161"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2"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C172/A</a:t>
              </a:r>
              <a:endParaRPr lang="en-US" sz="1400" b="0" dirty="0">
                <a:solidFill>
                  <a:schemeClr val="tx1"/>
                </a:solidFill>
                <a:latin typeface="Arial" charset="0"/>
              </a:endParaRPr>
            </a:p>
          </p:txBody>
        </p:sp>
        <p:sp>
          <p:nvSpPr>
            <p:cNvPr id="163"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T150</a:t>
              </a:r>
              <a:endParaRPr lang="en-US" sz="1400" b="0" dirty="0">
                <a:solidFill>
                  <a:schemeClr val="tx1"/>
                </a:solidFill>
                <a:latin typeface="Arial" charset="0"/>
              </a:endParaRPr>
            </a:p>
          </p:txBody>
        </p:sp>
        <p:sp>
          <p:nvSpPr>
            <p:cNvPr id="164"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5"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6"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67"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8"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69" name="Text Box 32"/>
            <p:cNvSpPr txBox="1">
              <a:spLocks noChangeArrowheads="1"/>
            </p:cNvSpPr>
            <p:nvPr/>
          </p:nvSpPr>
          <p:spPr bwMode="auto">
            <a:xfrm>
              <a:off x="4815637" y="244088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GLH  </a:t>
              </a:r>
              <a:endParaRPr lang="en-US" sz="1400" b="0" dirty="0">
                <a:solidFill>
                  <a:schemeClr val="tx1"/>
                </a:solidFill>
                <a:latin typeface="Arial" charset="0"/>
              </a:endParaRPr>
            </a:p>
          </p:txBody>
        </p:sp>
        <p:sp>
          <p:nvSpPr>
            <p:cNvPr id="170"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71" name="TextBox 170"/>
            <p:cNvSpPr txBox="1"/>
            <p:nvPr/>
          </p:nvSpPr>
          <p:spPr>
            <a:xfrm>
              <a:off x="4947189" y="3594349"/>
              <a:ext cx="663785" cy="307777"/>
            </a:xfrm>
            <a:prstGeom prst="rect">
              <a:avLst/>
            </a:prstGeom>
            <a:noFill/>
          </p:spPr>
          <p:txBody>
            <a:bodyPr wrap="square" rtlCol="0">
              <a:spAutoFit/>
            </a:bodyPr>
            <a:lstStyle/>
            <a:p>
              <a:r>
                <a:rPr lang="en-US" sz="1400" dirty="0" smtClean="0"/>
                <a:t>80</a:t>
              </a:r>
              <a:endParaRPr lang="en-US" sz="1400" dirty="0"/>
            </a:p>
          </p:txBody>
        </p:sp>
        <p:cxnSp>
          <p:nvCxnSpPr>
            <p:cNvPr id="172" name="Straight Arrow Connector 171"/>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219444581"/>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733132" y="4267200"/>
            <a:ext cx="1065462" cy="584775"/>
          </a:xfrm>
          <a:prstGeom prst="rect">
            <a:avLst/>
          </a:prstGeom>
          <a:noFill/>
        </p:spPr>
        <p:txBody>
          <a:bodyPr wrap="square" rtlCol="0">
            <a:spAutoFit/>
          </a:bodyPr>
          <a:lstStyle/>
          <a:p>
            <a:pPr algn="ctr"/>
            <a:r>
              <a:rPr lang="en-US" sz="3200" b="1" dirty="0" smtClean="0"/>
              <a:t>SQS</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05" name="Group 104"/>
          <p:cNvGrpSpPr/>
          <p:nvPr/>
        </p:nvGrpSpPr>
        <p:grpSpPr>
          <a:xfrm>
            <a:off x="250406" y="2396441"/>
            <a:ext cx="8615363" cy="1603937"/>
            <a:chOff x="156158" y="2342003"/>
            <a:chExt cx="8615363" cy="1603937"/>
          </a:xfrm>
        </p:grpSpPr>
        <p:sp>
          <p:nvSpPr>
            <p:cNvPr id="147"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148"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49"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0"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1"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2"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3"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4"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5"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6"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7" name="Text Box 17"/>
            <p:cNvSpPr txBox="1">
              <a:spLocks noChangeArrowheads="1"/>
            </p:cNvSpPr>
            <p:nvPr/>
          </p:nvSpPr>
          <p:spPr bwMode="auto">
            <a:xfrm>
              <a:off x="5584406" y="2440882"/>
              <a:ext cx="2246103"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SQS V9 UJM OMA / 0137</a:t>
              </a:r>
              <a:endParaRPr lang="en-US" sz="1400" b="0" dirty="0">
                <a:solidFill>
                  <a:schemeClr val="tx1"/>
                </a:solidFill>
                <a:latin typeface="Arial" charset="0"/>
              </a:endParaRPr>
            </a:p>
          </p:txBody>
        </p:sp>
        <p:sp>
          <p:nvSpPr>
            <p:cNvPr id="158"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P2223</a:t>
              </a:r>
              <a:endParaRPr lang="en-US" sz="1400" b="0" dirty="0">
                <a:solidFill>
                  <a:schemeClr val="tx1"/>
                </a:solidFill>
                <a:latin typeface="Arial" charset="0"/>
              </a:endParaRPr>
            </a:p>
          </p:txBody>
        </p:sp>
        <p:sp>
          <p:nvSpPr>
            <p:cNvPr id="159"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60"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N555KK</a:t>
              </a:r>
              <a:endParaRPr lang="en-US" sz="1800" b="0" dirty="0">
                <a:solidFill>
                  <a:schemeClr val="tx1"/>
                </a:solidFill>
                <a:latin typeface="Arial" charset="0"/>
              </a:endParaRPr>
            </a:p>
          </p:txBody>
        </p:sp>
        <p:sp>
          <p:nvSpPr>
            <p:cNvPr id="161"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2"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C414/A</a:t>
              </a:r>
              <a:endParaRPr lang="en-US" sz="1400" b="0" dirty="0">
                <a:solidFill>
                  <a:schemeClr val="tx1"/>
                </a:solidFill>
                <a:latin typeface="Arial" charset="0"/>
              </a:endParaRPr>
            </a:p>
          </p:txBody>
        </p:sp>
        <p:sp>
          <p:nvSpPr>
            <p:cNvPr id="163"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T200</a:t>
              </a:r>
              <a:endParaRPr lang="en-US" sz="1400" b="0" dirty="0">
                <a:solidFill>
                  <a:schemeClr val="tx1"/>
                </a:solidFill>
                <a:latin typeface="Arial" charset="0"/>
              </a:endParaRPr>
            </a:p>
          </p:txBody>
        </p:sp>
        <p:sp>
          <p:nvSpPr>
            <p:cNvPr id="164"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5"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6"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67"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8"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69" name="Text Box 32"/>
            <p:cNvSpPr txBox="1">
              <a:spLocks noChangeArrowheads="1"/>
            </p:cNvSpPr>
            <p:nvPr/>
          </p:nvSpPr>
          <p:spPr bwMode="auto">
            <a:xfrm>
              <a:off x="4815637" y="244088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UJM  </a:t>
              </a:r>
              <a:endParaRPr lang="en-US" sz="1400" b="0" dirty="0">
                <a:solidFill>
                  <a:schemeClr val="tx1"/>
                </a:solidFill>
                <a:latin typeface="Arial" charset="0"/>
              </a:endParaRPr>
            </a:p>
          </p:txBody>
        </p:sp>
        <p:sp>
          <p:nvSpPr>
            <p:cNvPr id="170"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71" name="TextBox 170"/>
            <p:cNvSpPr txBox="1"/>
            <p:nvPr/>
          </p:nvSpPr>
          <p:spPr>
            <a:xfrm>
              <a:off x="4947189" y="3594349"/>
              <a:ext cx="663785" cy="307777"/>
            </a:xfrm>
            <a:prstGeom prst="rect">
              <a:avLst/>
            </a:prstGeom>
            <a:noFill/>
          </p:spPr>
          <p:txBody>
            <a:bodyPr wrap="square" rtlCol="0">
              <a:spAutoFit/>
            </a:bodyPr>
            <a:lstStyle/>
            <a:p>
              <a:r>
                <a:rPr lang="en-US" sz="1400" dirty="0" smtClean="0"/>
                <a:t>60</a:t>
              </a:r>
              <a:endParaRPr lang="en-US" sz="1400" dirty="0"/>
            </a:p>
          </p:txBody>
        </p:sp>
        <p:cxnSp>
          <p:nvCxnSpPr>
            <p:cNvPr id="172" name="Straight Arrow Connector 171"/>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63394588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1689611" y="4153876"/>
            <a:ext cx="1065462" cy="584775"/>
          </a:xfrm>
          <a:prstGeom prst="rect">
            <a:avLst/>
          </a:prstGeom>
          <a:noFill/>
        </p:spPr>
        <p:txBody>
          <a:bodyPr wrap="square" rtlCol="0">
            <a:spAutoFit/>
          </a:bodyPr>
          <a:lstStyle/>
          <a:p>
            <a:pPr algn="ctr"/>
            <a:r>
              <a:rPr lang="en-US" sz="3200" b="1" dirty="0" smtClean="0"/>
              <a:t>VKS</a:t>
            </a:r>
            <a:endParaRPr lang="en-US" sz="3200" b="1" dirty="0"/>
          </a:p>
        </p:txBody>
      </p:sp>
      <p:sp>
        <p:nvSpPr>
          <p:cNvPr id="247" name="TextBox 246"/>
          <p:cNvSpPr txBox="1"/>
          <p:nvPr/>
        </p:nvSpPr>
        <p:spPr>
          <a:xfrm>
            <a:off x="3663638" y="4134826"/>
            <a:ext cx="1219678" cy="584775"/>
          </a:xfrm>
          <a:prstGeom prst="rect">
            <a:avLst/>
          </a:prstGeom>
          <a:noFill/>
        </p:spPr>
        <p:txBody>
          <a:bodyPr wrap="square" rtlCol="0">
            <a:spAutoFit/>
          </a:bodyPr>
          <a:lstStyle/>
          <a:p>
            <a:pPr algn="ctr"/>
            <a:r>
              <a:rPr lang="en-US" sz="3200" b="1" dirty="0" smtClean="0"/>
              <a:t>JAN</a:t>
            </a:r>
            <a:endParaRPr lang="en-US" sz="3200" b="1" dirty="0"/>
          </a:p>
        </p:txBody>
      </p:sp>
      <p:sp>
        <p:nvSpPr>
          <p:cNvPr id="135" name="Text Box 24"/>
          <p:cNvSpPr txBox="1">
            <a:spLocks noChangeArrowheads="1"/>
          </p:cNvSpPr>
          <p:nvPr/>
        </p:nvSpPr>
        <p:spPr bwMode="auto">
          <a:xfrm>
            <a:off x="1117181" y="367595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59931" y="367595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1" name="Group 10"/>
          <p:cNvGrpSpPr/>
          <p:nvPr/>
        </p:nvGrpSpPr>
        <p:grpSpPr>
          <a:xfrm>
            <a:off x="223837" y="2438400"/>
            <a:ext cx="8615363" cy="1603937"/>
            <a:chOff x="259931" y="4843873"/>
            <a:chExt cx="8615363" cy="1603937"/>
          </a:xfrm>
        </p:grpSpPr>
        <p:sp>
          <p:nvSpPr>
            <p:cNvPr id="91"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688179" y="4942752"/>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 </a:t>
              </a:r>
              <a:r>
                <a:rPr lang="en-US" sz="1400" b="0" dirty="0" smtClean="0">
                  <a:solidFill>
                    <a:schemeClr val="tx1"/>
                  </a:solidFill>
                  <a:latin typeface="Arial" charset="0"/>
                </a:rPr>
                <a:t>JAN </a:t>
              </a:r>
              <a:r>
                <a:rPr lang="en-US" sz="1400" b="0" dirty="0" smtClean="0">
                  <a:solidFill>
                    <a:schemeClr val="tx1"/>
                  </a:solidFill>
                  <a:latin typeface="Arial" charset="0"/>
                </a:rPr>
                <a:t>V18 MEI / 0030</a:t>
              </a:r>
              <a:endParaRPr lang="en-US" sz="1400" b="0" dirty="0">
                <a:solidFill>
                  <a:schemeClr val="tx1"/>
                </a:solidFill>
                <a:latin typeface="Arial" charset="0"/>
              </a:endParaRPr>
            </a:p>
          </p:txBody>
        </p:sp>
        <p:sp>
          <p:nvSpPr>
            <p:cNvPr id="129"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 P0921</a:t>
              </a:r>
              <a:endParaRPr lang="en-US" sz="1400" b="0" dirty="0">
                <a:solidFill>
                  <a:schemeClr val="tx1"/>
                </a:solidFill>
                <a:latin typeface="Arial" charset="0"/>
              </a:endParaRPr>
            </a:p>
          </p:txBody>
        </p:sp>
        <p:sp>
          <p:nvSpPr>
            <p:cNvPr id="130"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N618ED</a:t>
              </a:r>
              <a:endParaRPr lang="en-US" sz="1800" b="0" dirty="0">
                <a:solidFill>
                  <a:schemeClr val="tx1"/>
                </a:solidFill>
                <a:latin typeface="Arial" charset="0"/>
              </a:endParaRPr>
            </a:p>
          </p:txBody>
        </p:sp>
        <p:sp>
          <p:nvSpPr>
            <p:cNvPr id="132"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C441/A</a:t>
              </a:r>
              <a:endParaRPr lang="en-US" sz="1400" b="0" dirty="0">
                <a:solidFill>
                  <a:schemeClr val="tx1"/>
                </a:solidFill>
                <a:latin typeface="Arial" charset="0"/>
              </a:endParaRPr>
            </a:p>
          </p:txBody>
        </p:sp>
        <p:sp>
          <p:nvSpPr>
            <p:cNvPr id="134"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T250</a:t>
              </a:r>
              <a:endParaRPr lang="en-US" sz="1400" b="0" dirty="0">
                <a:solidFill>
                  <a:schemeClr val="tx1"/>
                </a:solidFill>
                <a:latin typeface="Arial" charset="0"/>
              </a:endParaRPr>
            </a:p>
          </p:txBody>
        </p:sp>
        <p:sp>
          <p:nvSpPr>
            <p:cNvPr id="13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JAN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5050962" y="6096219"/>
              <a:ext cx="663785" cy="307777"/>
            </a:xfrm>
            <a:prstGeom prst="rect">
              <a:avLst/>
            </a:prstGeom>
            <a:noFill/>
          </p:spPr>
          <p:txBody>
            <a:bodyPr wrap="square" rtlCol="0">
              <a:spAutoFit/>
            </a:bodyPr>
            <a:lstStyle/>
            <a:p>
              <a:r>
                <a:rPr lang="en-US" sz="1400" dirty="0" smtClean="0"/>
                <a:t>110</a:t>
              </a:r>
              <a:endParaRPr lang="en-US" sz="1400" dirty="0"/>
            </a:p>
          </p:txBody>
        </p:sp>
        <p:cxnSp>
          <p:nvCxnSpPr>
            <p:cNvPr id="145" name="Straight Arrow Connector 144"/>
            <p:cNvCxnSpPr/>
            <p:nvPr/>
          </p:nvCxnSpPr>
          <p:spPr>
            <a:xfrm flipV="1">
              <a:off x="3304173" y="497774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grpSp>
        <p:nvGrpSpPr>
          <p:cNvPr id="9" name="Group 8"/>
          <p:cNvGrpSpPr/>
          <p:nvPr/>
        </p:nvGrpSpPr>
        <p:grpSpPr>
          <a:xfrm>
            <a:off x="223837" y="811628"/>
            <a:ext cx="8615363" cy="1626772"/>
            <a:chOff x="156157" y="707073"/>
            <a:chExt cx="8615363" cy="1626772"/>
          </a:xfrm>
        </p:grpSpPr>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sp>
          <p:nvSpPr>
            <p:cNvPr id="94" name="Freeform 7"/>
            <p:cNvSpPr>
              <a:spLocks/>
            </p:cNvSpPr>
            <p:nvPr/>
          </p:nvSpPr>
          <p:spPr bwMode="auto">
            <a:xfrm>
              <a:off x="156157" y="7070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039307" y="17235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039307" y="20140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524717" y="17298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830507" y="7070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452271" y="7070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039306" y="7070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4934907" y="7070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593930" y="7070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429707" y="7070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584405" y="805952"/>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 JAN V18 MEI </a:t>
              </a:r>
              <a:r>
                <a:rPr lang="en-US" sz="1400" b="0" dirty="0" smtClean="0">
                  <a:solidFill>
                    <a:schemeClr val="tx1"/>
                  </a:solidFill>
                  <a:latin typeface="Arial" charset="0"/>
                </a:rPr>
                <a:t>/ </a:t>
              </a:r>
              <a:r>
                <a:rPr lang="en-US" sz="1400" b="0" dirty="0" smtClean="0">
                  <a:solidFill>
                    <a:schemeClr val="tx1"/>
                  </a:solidFill>
                  <a:latin typeface="Arial" charset="0"/>
                </a:rPr>
                <a:t>0030</a:t>
              </a:r>
              <a:endParaRPr lang="en-US" sz="1400" b="0" dirty="0">
                <a:solidFill>
                  <a:schemeClr val="tx1"/>
                </a:solidFill>
                <a:latin typeface="Arial" charset="0"/>
              </a:endParaRPr>
            </a:p>
          </p:txBody>
        </p:sp>
        <p:sp>
          <p:nvSpPr>
            <p:cNvPr id="106" name="Line 19"/>
            <p:cNvSpPr>
              <a:spLocks noChangeShapeType="1"/>
            </p:cNvSpPr>
            <p:nvPr/>
          </p:nvSpPr>
          <p:spPr bwMode="auto">
            <a:xfrm>
              <a:off x="3541293" y="8583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278980" y="7742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N618ED</a:t>
              </a:r>
              <a:endParaRPr lang="en-US" sz="1800" b="0" dirty="0">
                <a:solidFill>
                  <a:schemeClr val="tx1"/>
                </a:solidFill>
                <a:latin typeface="Arial" charset="0"/>
              </a:endParaRPr>
            </a:p>
          </p:txBody>
        </p:sp>
        <p:sp>
          <p:nvSpPr>
            <p:cNvPr id="108" name="Text Box 21"/>
            <p:cNvSpPr txBox="1">
              <a:spLocks noChangeArrowheads="1"/>
            </p:cNvSpPr>
            <p:nvPr/>
          </p:nvSpPr>
          <p:spPr bwMode="auto">
            <a:xfrm>
              <a:off x="736180" y="17632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278980" y="12060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C441/A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278980" y="15711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T250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386708" y="805952"/>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P0921</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430007" y="19734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12</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435892" y="8059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458793" y="9552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053593" y="12060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798593" y="8059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MEI</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058567" y="17116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Box 59"/>
            <p:cNvSpPr txBox="1"/>
            <p:nvPr/>
          </p:nvSpPr>
          <p:spPr>
            <a:xfrm>
              <a:off x="4947188" y="1959419"/>
              <a:ext cx="663785" cy="307777"/>
            </a:xfrm>
            <a:prstGeom prst="rect">
              <a:avLst/>
            </a:prstGeom>
            <a:noFill/>
          </p:spPr>
          <p:txBody>
            <a:bodyPr wrap="square" rtlCol="0">
              <a:spAutoFit/>
            </a:bodyPr>
            <a:lstStyle/>
            <a:p>
              <a:r>
                <a:rPr lang="en-US" sz="1400" dirty="0" smtClean="0"/>
                <a:t>110</a:t>
              </a:r>
              <a:endParaRPr lang="en-US" sz="1400" dirty="0"/>
            </a:p>
          </p:txBody>
        </p:sp>
        <p:sp>
          <p:nvSpPr>
            <p:cNvPr id="3" name="TextBox 2"/>
            <p:cNvSpPr txBox="1"/>
            <p:nvPr/>
          </p:nvSpPr>
          <p:spPr>
            <a:xfrm>
              <a:off x="8022805" y="1871958"/>
              <a:ext cx="551492" cy="307777"/>
            </a:xfrm>
            <a:prstGeom prst="rect">
              <a:avLst/>
            </a:prstGeom>
            <a:noFill/>
          </p:spPr>
          <p:txBody>
            <a:bodyPr wrap="square" rtlCol="0">
              <a:spAutoFit/>
            </a:bodyPr>
            <a:lstStyle/>
            <a:p>
              <a:endParaRPr lang="en-US" sz="1400" dirty="0"/>
            </a:p>
          </p:txBody>
        </p:sp>
        <p:sp>
          <p:nvSpPr>
            <p:cNvPr id="146" name="Text Box 18"/>
            <p:cNvSpPr txBox="1">
              <a:spLocks noChangeArrowheads="1"/>
            </p:cNvSpPr>
            <p:nvPr/>
          </p:nvSpPr>
          <p:spPr bwMode="auto">
            <a:xfrm>
              <a:off x="2039307" y="1999806"/>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endParaRPr lang="en-US" sz="1400" b="0" dirty="0">
                <a:solidFill>
                  <a:schemeClr val="tx1"/>
                </a:solidFill>
                <a:latin typeface="Arial" charset="0"/>
              </a:endParaRPr>
            </a:p>
          </p:txBody>
        </p:sp>
      </p:grpSp>
    </p:spTree>
    <p:extLst>
      <p:ext uri="{BB962C8B-B14F-4D97-AF65-F5344CB8AC3E}">
        <p14:creationId xmlns:p14="http://schemas.microsoft.com/office/powerpoint/2010/main" val="408444172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975811" y="4164377"/>
            <a:ext cx="1065462" cy="584775"/>
          </a:xfrm>
          <a:prstGeom prst="rect">
            <a:avLst/>
          </a:prstGeom>
          <a:noFill/>
        </p:spPr>
        <p:txBody>
          <a:bodyPr wrap="square" rtlCol="0">
            <a:spAutoFit/>
          </a:bodyPr>
          <a:lstStyle/>
          <a:p>
            <a:pPr algn="ctr"/>
            <a:r>
              <a:rPr lang="en-US" sz="3200" b="1" dirty="0" smtClean="0"/>
              <a:t>VKS</a:t>
            </a:r>
            <a:endParaRPr lang="en-US" sz="3200" b="1" dirty="0"/>
          </a:p>
        </p:txBody>
      </p:sp>
      <p:grpSp>
        <p:nvGrpSpPr>
          <p:cNvPr id="5" name="Group 4"/>
          <p:cNvGrpSpPr/>
          <p:nvPr/>
        </p:nvGrpSpPr>
        <p:grpSpPr>
          <a:xfrm>
            <a:off x="205539" y="2167165"/>
            <a:ext cx="8615363" cy="1603937"/>
            <a:chOff x="252411" y="2410160"/>
            <a:chExt cx="8615363" cy="1603937"/>
          </a:xfrm>
        </p:grpSpPr>
        <p:sp>
          <p:nvSpPr>
            <p:cNvPr id="135"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1" name="Group 10"/>
            <p:cNvGrpSpPr/>
            <p:nvPr/>
          </p:nvGrpSpPr>
          <p:grpSpPr>
            <a:xfrm>
              <a:off x="252411" y="2410160"/>
              <a:ext cx="8615363" cy="1603937"/>
              <a:chOff x="259931" y="4843873"/>
              <a:chExt cx="8615363" cy="1603937"/>
            </a:xfrm>
          </p:grpSpPr>
          <p:sp>
            <p:nvSpPr>
              <p:cNvPr id="91"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688179" y="4942752"/>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 MLU SHV / 0029</a:t>
                </a:r>
                <a:endParaRPr lang="en-US" sz="1400" b="0" dirty="0">
                  <a:solidFill>
                    <a:schemeClr val="tx1"/>
                  </a:solidFill>
                  <a:latin typeface="Arial" charset="0"/>
                </a:endParaRPr>
              </a:p>
            </p:txBody>
          </p:sp>
          <p:sp>
            <p:nvSpPr>
              <p:cNvPr id="129"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 P2043</a:t>
                </a:r>
                <a:endParaRPr lang="en-US" sz="1400" b="0" dirty="0">
                  <a:solidFill>
                    <a:schemeClr val="tx1"/>
                  </a:solidFill>
                  <a:latin typeface="Arial" charset="0"/>
                </a:endParaRPr>
              </a:p>
            </p:txBody>
          </p:sp>
          <p:sp>
            <p:nvSpPr>
              <p:cNvPr id="130"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N71K</a:t>
                </a:r>
                <a:endParaRPr lang="en-US" sz="1800" b="0" dirty="0">
                  <a:solidFill>
                    <a:schemeClr val="tx1"/>
                  </a:solidFill>
                  <a:latin typeface="Arial" charset="0"/>
                </a:endParaRPr>
              </a:p>
            </p:txBody>
          </p:sp>
          <p:sp>
            <p:nvSpPr>
              <p:cNvPr id="132"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BE10/A</a:t>
                </a:r>
                <a:endParaRPr lang="en-US" sz="1400" b="0" dirty="0">
                  <a:solidFill>
                    <a:schemeClr val="tx1"/>
                  </a:solidFill>
                  <a:latin typeface="Arial" charset="0"/>
                </a:endParaRPr>
              </a:p>
            </p:txBody>
          </p:sp>
          <p:sp>
            <p:nvSpPr>
              <p:cNvPr id="134"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T220</a:t>
                </a:r>
                <a:endParaRPr lang="en-US" sz="1400" b="0" dirty="0">
                  <a:solidFill>
                    <a:schemeClr val="tx1"/>
                  </a:solidFill>
                  <a:latin typeface="Arial" charset="0"/>
                </a:endParaRPr>
              </a:p>
            </p:txBody>
          </p:sp>
          <p:sp>
            <p:nvSpPr>
              <p:cNvPr id="13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MLU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5050962" y="6096219"/>
                <a:ext cx="663785" cy="307777"/>
              </a:xfrm>
              <a:prstGeom prst="rect">
                <a:avLst/>
              </a:prstGeom>
              <a:noFill/>
            </p:spPr>
            <p:txBody>
              <a:bodyPr wrap="square" rtlCol="0">
                <a:spAutoFit/>
              </a:bodyPr>
              <a:lstStyle/>
              <a:p>
                <a:r>
                  <a:rPr lang="en-US" sz="1400" dirty="0" smtClean="0"/>
                  <a:t>100</a:t>
                </a:r>
                <a:endParaRPr lang="en-US" sz="1400" dirty="0"/>
              </a:p>
            </p:txBody>
          </p:sp>
          <p:cxnSp>
            <p:nvCxnSpPr>
              <p:cNvPr id="145" name="Straight Arrow Connector 144"/>
              <p:cNvCxnSpPr/>
              <p:nvPr/>
            </p:nvCxnSpPr>
            <p:spPr>
              <a:xfrm flipV="1">
                <a:off x="3304173" y="497774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
          <p:nvSpPr>
            <p:cNvPr id="3" name="TextBox 2"/>
            <p:cNvSpPr txBox="1"/>
            <p:nvPr/>
          </p:nvSpPr>
          <p:spPr>
            <a:xfrm>
              <a:off x="8090484" y="3532042"/>
              <a:ext cx="551492" cy="307777"/>
            </a:xfrm>
            <a:prstGeom prst="rect">
              <a:avLst/>
            </a:prstGeom>
            <a:noFill/>
          </p:spPr>
          <p:txBody>
            <a:bodyPr wrap="square" rtlCol="0">
              <a:spAutoFit/>
            </a:bodyPr>
            <a:lstStyle/>
            <a:p>
              <a:r>
                <a:rPr lang="en-US" sz="1400" dirty="0" smtClean="0"/>
                <a:t>ZFW</a:t>
              </a:r>
              <a:endParaRPr lang="en-US" sz="1400" dirty="0"/>
            </a:p>
          </p:txBody>
        </p:sp>
      </p:grpSp>
    </p:spTree>
    <p:extLst>
      <p:ext uri="{BB962C8B-B14F-4D97-AF65-F5344CB8AC3E}">
        <p14:creationId xmlns:p14="http://schemas.microsoft.com/office/powerpoint/2010/main" val="1551155696"/>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9" name="Group 8"/>
          <p:cNvGrpSpPr/>
          <p:nvPr/>
        </p:nvGrpSpPr>
        <p:grpSpPr>
          <a:xfrm>
            <a:off x="175550" y="2427905"/>
            <a:ext cx="8615363" cy="1663523"/>
            <a:chOff x="109286" y="1793138"/>
            <a:chExt cx="8615363" cy="1663523"/>
          </a:xfrm>
        </p:grpSpPr>
        <p:sp>
          <p:nvSpPr>
            <p:cNvPr id="221" name="Freeform 7"/>
            <p:cNvSpPr>
              <a:spLocks/>
            </p:cNvSpPr>
            <p:nvPr/>
          </p:nvSpPr>
          <p:spPr bwMode="auto">
            <a:xfrm>
              <a:off x="109286" y="1793138"/>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222" name="Line 8"/>
            <p:cNvSpPr>
              <a:spLocks noChangeShapeType="1"/>
            </p:cNvSpPr>
            <p:nvPr/>
          </p:nvSpPr>
          <p:spPr bwMode="auto">
            <a:xfrm>
              <a:off x="2039308" y="2834361"/>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3" name="Line 9"/>
            <p:cNvSpPr>
              <a:spLocks noChangeShapeType="1"/>
            </p:cNvSpPr>
            <p:nvPr/>
          </p:nvSpPr>
          <p:spPr bwMode="auto">
            <a:xfrm>
              <a:off x="2039308" y="3124874"/>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4" name="Line 10"/>
            <p:cNvSpPr>
              <a:spLocks noChangeShapeType="1"/>
            </p:cNvSpPr>
            <p:nvPr/>
          </p:nvSpPr>
          <p:spPr bwMode="auto">
            <a:xfrm flipV="1">
              <a:off x="2524718" y="2840711"/>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5" name="Line 11"/>
            <p:cNvSpPr>
              <a:spLocks noChangeShapeType="1"/>
            </p:cNvSpPr>
            <p:nvPr/>
          </p:nvSpPr>
          <p:spPr bwMode="auto">
            <a:xfrm>
              <a:off x="7830508" y="1817907"/>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6" name="Line 12"/>
            <p:cNvSpPr>
              <a:spLocks noChangeShapeType="1"/>
            </p:cNvSpPr>
            <p:nvPr/>
          </p:nvSpPr>
          <p:spPr bwMode="auto">
            <a:xfrm flipV="1">
              <a:off x="3452272" y="1817907"/>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7" name="Line 13"/>
            <p:cNvSpPr>
              <a:spLocks noChangeShapeType="1"/>
            </p:cNvSpPr>
            <p:nvPr/>
          </p:nvSpPr>
          <p:spPr bwMode="auto">
            <a:xfrm flipH="1">
              <a:off x="2039307" y="1817908"/>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8" name="Line 14"/>
            <p:cNvSpPr>
              <a:spLocks noChangeShapeType="1"/>
            </p:cNvSpPr>
            <p:nvPr/>
          </p:nvSpPr>
          <p:spPr bwMode="auto">
            <a:xfrm>
              <a:off x="4934908" y="1817908"/>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9" name="Line 15"/>
            <p:cNvSpPr>
              <a:spLocks noChangeShapeType="1"/>
            </p:cNvSpPr>
            <p:nvPr/>
          </p:nvSpPr>
          <p:spPr bwMode="auto">
            <a:xfrm>
              <a:off x="5702465" y="1795413"/>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30" name="Line 16"/>
            <p:cNvSpPr>
              <a:spLocks noChangeShapeType="1"/>
            </p:cNvSpPr>
            <p:nvPr/>
          </p:nvSpPr>
          <p:spPr bwMode="auto">
            <a:xfrm>
              <a:off x="1363833" y="179541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31" name="Text Box 17"/>
            <p:cNvSpPr txBox="1">
              <a:spLocks noChangeArrowheads="1"/>
            </p:cNvSpPr>
            <p:nvPr/>
          </p:nvSpPr>
          <p:spPr bwMode="auto">
            <a:xfrm>
              <a:off x="5782633" y="1887822"/>
              <a:ext cx="2047876"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MLU </a:t>
              </a:r>
              <a:r>
                <a:rPr lang="en-US" sz="1400" b="0" dirty="0" smtClean="0">
                  <a:solidFill>
                    <a:schemeClr val="tx1"/>
                  </a:solidFill>
                  <a:latin typeface="Arial" charset="0"/>
                </a:rPr>
                <a:t>V417 JAN V245 IGB TUP / 0055</a:t>
              </a:r>
              <a:endParaRPr lang="en-US" sz="1400" b="0" dirty="0">
                <a:solidFill>
                  <a:schemeClr val="tx1"/>
                </a:solidFill>
                <a:latin typeface="Arial" charset="0"/>
              </a:endParaRPr>
            </a:p>
          </p:txBody>
        </p:sp>
        <p:sp>
          <p:nvSpPr>
            <p:cNvPr id="232" name="Text Box 18"/>
            <p:cNvSpPr txBox="1">
              <a:spLocks noChangeArrowheads="1"/>
            </p:cNvSpPr>
            <p:nvPr/>
          </p:nvSpPr>
          <p:spPr bwMode="auto">
            <a:xfrm>
              <a:off x="2058568" y="3117044"/>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DORTS</a:t>
              </a:r>
              <a:endParaRPr lang="en-US" sz="1400" b="0" dirty="0">
                <a:solidFill>
                  <a:schemeClr val="tx1"/>
                </a:solidFill>
                <a:latin typeface="Arial" charset="0"/>
              </a:endParaRPr>
            </a:p>
          </p:txBody>
        </p:sp>
        <p:sp>
          <p:nvSpPr>
            <p:cNvPr id="233" name="Line 19"/>
            <p:cNvSpPr>
              <a:spLocks noChangeShapeType="1"/>
            </p:cNvSpPr>
            <p:nvPr/>
          </p:nvSpPr>
          <p:spPr bwMode="auto">
            <a:xfrm>
              <a:off x="3541294" y="1969174"/>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234" name="Text Box 20"/>
            <p:cNvSpPr txBox="1">
              <a:spLocks noChangeArrowheads="1"/>
            </p:cNvSpPr>
            <p:nvPr/>
          </p:nvSpPr>
          <p:spPr bwMode="auto">
            <a:xfrm>
              <a:off x="278981" y="1885036"/>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N795DV</a:t>
              </a:r>
              <a:endParaRPr lang="en-US" sz="1800" b="0" dirty="0">
                <a:solidFill>
                  <a:schemeClr val="tx1"/>
                </a:solidFill>
                <a:latin typeface="Arial" charset="0"/>
              </a:endParaRPr>
            </a:p>
          </p:txBody>
        </p:sp>
        <p:sp>
          <p:nvSpPr>
            <p:cNvPr id="235" name="Text Box 21"/>
            <p:cNvSpPr txBox="1">
              <a:spLocks noChangeArrowheads="1"/>
            </p:cNvSpPr>
            <p:nvPr/>
          </p:nvSpPr>
          <p:spPr bwMode="auto">
            <a:xfrm>
              <a:off x="736181" y="2874049"/>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36" name="Text Box 22"/>
            <p:cNvSpPr txBox="1">
              <a:spLocks noChangeArrowheads="1"/>
            </p:cNvSpPr>
            <p:nvPr/>
          </p:nvSpPr>
          <p:spPr bwMode="auto">
            <a:xfrm>
              <a:off x="278981" y="2316836"/>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BE60/A</a:t>
              </a:r>
              <a:endParaRPr lang="en-US" sz="1400" b="0" dirty="0">
                <a:solidFill>
                  <a:schemeClr val="tx1"/>
                </a:solidFill>
                <a:latin typeface="Arial" charset="0"/>
              </a:endParaRPr>
            </a:p>
          </p:txBody>
        </p:sp>
        <p:sp>
          <p:nvSpPr>
            <p:cNvPr id="237" name="Text Box 23"/>
            <p:cNvSpPr txBox="1">
              <a:spLocks noChangeArrowheads="1"/>
            </p:cNvSpPr>
            <p:nvPr/>
          </p:nvSpPr>
          <p:spPr bwMode="auto">
            <a:xfrm>
              <a:off x="278981" y="2681961"/>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T220</a:t>
              </a:r>
              <a:endParaRPr lang="en-US" sz="1400" b="0" dirty="0">
                <a:solidFill>
                  <a:schemeClr val="tx1"/>
                </a:solidFill>
                <a:latin typeface="Arial" charset="0"/>
              </a:endParaRPr>
            </a:p>
          </p:txBody>
        </p:sp>
        <p:sp>
          <p:nvSpPr>
            <p:cNvPr id="238" name="Text Box 24"/>
            <p:cNvSpPr txBox="1">
              <a:spLocks noChangeArrowheads="1"/>
            </p:cNvSpPr>
            <p:nvPr/>
          </p:nvSpPr>
          <p:spPr bwMode="auto">
            <a:xfrm>
              <a:off x="1117181" y="3151861"/>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39" name="Text Box 25"/>
            <p:cNvSpPr txBox="1">
              <a:spLocks noChangeArrowheads="1"/>
            </p:cNvSpPr>
            <p:nvPr/>
          </p:nvSpPr>
          <p:spPr bwMode="auto">
            <a:xfrm>
              <a:off x="259931" y="3151861"/>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sp>
          <p:nvSpPr>
            <p:cNvPr id="240" name="Text Box 26"/>
            <p:cNvSpPr txBox="1">
              <a:spLocks noChangeArrowheads="1"/>
            </p:cNvSpPr>
            <p:nvPr/>
          </p:nvSpPr>
          <p:spPr bwMode="auto">
            <a:xfrm>
              <a:off x="1386709" y="1916786"/>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MLU</a:t>
              </a:r>
            </a:p>
            <a:p>
              <a:pPr eaLnBrk="1" hangingPunct="1">
                <a:buFontTx/>
                <a:buNone/>
              </a:pPr>
              <a:r>
                <a:rPr lang="en-US" sz="1400" b="0" dirty="0" smtClean="0">
                  <a:solidFill>
                    <a:schemeClr val="tx1"/>
                  </a:solidFill>
                  <a:latin typeface="Arial" charset="0"/>
                </a:rPr>
                <a:t>P1114 </a:t>
              </a:r>
              <a:endParaRPr lang="en-US" sz="1400" b="0" dirty="0">
                <a:solidFill>
                  <a:schemeClr val="tx1"/>
                </a:solidFill>
                <a:latin typeface="Arial" charset="0"/>
              </a:endParaRPr>
            </a:p>
          </p:txBody>
        </p:sp>
        <p:sp>
          <p:nvSpPr>
            <p:cNvPr id="241" name="Text Box 27"/>
            <p:cNvSpPr txBox="1">
              <a:spLocks noChangeArrowheads="1"/>
            </p:cNvSpPr>
            <p:nvPr/>
          </p:nvSpPr>
          <p:spPr bwMode="auto">
            <a:xfrm>
              <a:off x="1430008" y="3084235"/>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+13</a:t>
              </a:r>
              <a:endParaRPr lang="en-US" sz="1400" b="0" dirty="0">
                <a:solidFill>
                  <a:schemeClr val="tx1"/>
                </a:solidFill>
                <a:latin typeface="Arial" charset="0"/>
              </a:endParaRPr>
            </a:p>
          </p:txBody>
        </p:sp>
        <p:sp>
          <p:nvSpPr>
            <p:cNvPr id="242" name="Text Box 28"/>
            <p:cNvSpPr txBox="1">
              <a:spLocks noChangeArrowheads="1"/>
            </p:cNvSpPr>
            <p:nvPr/>
          </p:nvSpPr>
          <p:spPr bwMode="auto">
            <a:xfrm>
              <a:off x="3435893" y="1916786"/>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243" name="Text Box 29"/>
            <p:cNvSpPr txBox="1">
              <a:spLocks noChangeArrowheads="1"/>
            </p:cNvSpPr>
            <p:nvPr/>
          </p:nvSpPr>
          <p:spPr bwMode="auto">
            <a:xfrm>
              <a:off x="2458794" y="2066082"/>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44" name="Text Box 30"/>
            <p:cNvSpPr txBox="1">
              <a:spLocks noChangeArrowheads="1"/>
            </p:cNvSpPr>
            <p:nvPr/>
          </p:nvSpPr>
          <p:spPr bwMode="auto">
            <a:xfrm>
              <a:off x="2053594" y="2316836"/>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245" name="Text Box 32"/>
            <p:cNvSpPr txBox="1">
              <a:spLocks noChangeArrowheads="1"/>
            </p:cNvSpPr>
            <p:nvPr/>
          </p:nvSpPr>
          <p:spPr bwMode="auto">
            <a:xfrm>
              <a:off x="4798594" y="1916786"/>
              <a:ext cx="79533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JAN</a:t>
              </a:r>
            </a:p>
            <a:p>
              <a:pPr eaLnBrk="1" hangingPunct="1">
                <a:buFontTx/>
                <a:buNone/>
              </a:pPr>
              <a:r>
                <a:rPr lang="en-US" sz="1400" b="0" dirty="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246" name="Text Box 33"/>
            <p:cNvSpPr txBox="1">
              <a:spLocks noChangeArrowheads="1"/>
            </p:cNvSpPr>
            <p:nvPr/>
          </p:nvSpPr>
          <p:spPr bwMode="auto">
            <a:xfrm>
              <a:off x="2058568" y="282249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cxnSp>
          <p:nvCxnSpPr>
            <p:cNvPr id="6" name="Straight Arrow Connector 5"/>
            <p:cNvCxnSpPr/>
            <p:nvPr/>
          </p:nvCxnSpPr>
          <p:spPr>
            <a:xfrm flipV="1">
              <a:off x="3276600" y="1916786"/>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 name="TextBox 6"/>
            <p:cNvSpPr txBox="1"/>
            <p:nvPr/>
          </p:nvSpPr>
          <p:spPr>
            <a:xfrm>
              <a:off x="4926386" y="2997972"/>
              <a:ext cx="663785" cy="307777"/>
            </a:xfrm>
            <a:prstGeom prst="rect">
              <a:avLst/>
            </a:prstGeom>
            <a:noFill/>
          </p:spPr>
          <p:txBody>
            <a:bodyPr wrap="square" rtlCol="0">
              <a:spAutoFit/>
            </a:bodyPr>
            <a:lstStyle/>
            <a:p>
              <a:r>
                <a:rPr lang="en-US" sz="1400" dirty="0" smtClean="0"/>
                <a:t>130</a:t>
              </a:r>
              <a:endParaRPr lang="en-US" sz="1400" dirty="0"/>
            </a:p>
          </p:txBody>
        </p:sp>
      </p:grpSp>
      <p:sp>
        <p:nvSpPr>
          <p:cNvPr id="8" name="TextBox 7"/>
          <p:cNvSpPr txBox="1"/>
          <p:nvPr/>
        </p:nvSpPr>
        <p:spPr>
          <a:xfrm>
            <a:off x="1850532" y="4343397"/>
            <a:ext cx="1065462" cy="584775"/>
          </a:xfrm>
          <a:prstGeom prst="rect">
            <a:avLst/>
          </a:prstGeom>
          <a:noFill/>
        </p:spPr>
        <p:txBody>
          <a:bodyPr wrap="square" rtlCol="0">
            <a:spAutoFit/>
          </a:bodyPr>
          <a:lstStyle/>
          <a:p>
            <a:pPr algn="ctr"/>
            <a:r>
              <a:rPr lang="en-US" sz="3200" b="1" dirty="0" smtClean="0"/>
              <a:t>VKS</a:t>
            </a:r>
            <a:endParaRPr lang="en-US" sz="3200" b="1" dirty="0"/>
          </a:p>
        </p:txBody>
      </p:sp>
      <p:sp>
        <p:nvSpPr>
          <p:cNvPr id="247" name="TextBox 246"/>
          <p:cNvSpPr txBox="1"/>
          <p:nvPr/>
        </p:nvSpPr>
        <p:spPr>
          <a:xfrm>
            <a:off x="3581355" y="4343398"/>
            <a:ext cx="1219678" cy="584775"/>
          </a:xfrm>
          <a:prstGeom prst="rect">
            <a:avLst/>
          </a:prstGeom>
          <a:noFill/>
        </p:spPr>
        <p:txBody>
          <a:bodyPr wrap="square" rtlCol="0">
            <a:spAutoFit/>
          </a:bodyPr>
          <a:lstStyle/>
          <a:p>
            <a:pPr algn="ctr"/>
            <a:r>
              <a:rPr lang="en-US" sz="3200" b="1" dirty="0" smtClean="0"/>
              <a:t>JAN</a:t>
            </a:r>
            <a:endParaRPr lang="en-US" sz="3200" b="1" dirty="0"/>
          </a:p>
        </p:txBody>
      </p:sp>
      <p:grpSp>
        <p:nvGrpSpPr>
          <p:cNvPr id="10" name="Group 9"/>
          <p:cNvGrpSpPr/>
          <p:nvPr/>
        </p:nvGrpSpPr>
        <p:grpSpPr>
          <a:xfrm>
            <a:off x="186625" y="619818"/>
            <a:ext cx="8615363" cy="1610067"/>
            <a:chOff x="156158" y="688961"/>
            <a:chExt cx="8615363" cy="1610067"/>
          </a:xfrm>
        </p:grpSpPr>
        <p:sp>
          <p:nvSpPr>
            <p:cNvPr id="94" name="Freeform 7"/>
            <p:cNvSpPr>
              <a:spLocks/>
            </p:cNvSpPr>
            <p:nvPr/>
          </p:nvSpPr>
          <p:spPr bwMode="auto">
            <a:xfrm>
              <a:off x="156158" y="695091"/>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039308" y="1711545"/>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039308" y="2002058"/>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524718" y="1717895"/>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830508" y="695091"/>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452272" y="695091"/>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039307" y="695092"/>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4934908" y="695092"/>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709234" y="695092"/>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348530" y="688961"/>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723896" y="759534"/>
              <a:ext cx="2115508"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MLU </a:t>
              </a:r>
              <a:r>
                <a:rPr lang="en-US" sz="1400" b="0" dirty="0" smtClean="0">
                  <a:solidFill>
                    <a:schemeClr val="tx1"/>
                  </a:solidFill>
                  <a:latin typeface="Arial" charset="0"/>
                </a:rPr>
                <a:t>V417 JAN V245 IGB TUP / 0055</a:t>
              </a:r>
              <a:endParaRPr lang="en-US" sz="1400" b="0" dirty="0">
                <a:solidFill>
                  <a:schemeClr val="tx1"/>
                </a:solidFill>
                <a:latin typeface="Arial" charset="0"/>
              </a:endParaRPr>
            </a:p>
          </p:txBody>
        </p:sp>
        <p:sp>
          <p:nvSpPr>
            <p:cNvPr id="105" name="Text Box 18"/>
            <p:cNvSpPr txBox="1">
              <a:spLocks noChangeArrowheads="1"/>
            </p:cNvSpPr>
            <p:nvPr/>
          </p:nvSpPr>
          <p:spPr bwMode="auto">
            <a:xfrm>
              <a:off x="2058568" y="1994228"/>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endParaRPr lang="en-US" sz="1400" b="0" dirty="0">
                <a:solidFill>
                  <a:schemeClr val="tx1"/>
                </a:solidFill>
                <a:latin typeface="Arial" charset="0"/>
              </a:endParaRPr>
            </a:p>
          </p:txBody>
        </p:sp>
        <p:sp>
          <p:nvSpPr>
            <p:cNvPr id="106" name="Line 19"/>
            <p:cNvSpPr>
              <a:spLocks noChangeShapeType="1"/>
            </p:cNvSpPr>
            <p:nvPr/>
          </p:nvSpPr>
          <p:spPr bwMode="auto">
            <a:xfrm>
              <a:off x="3541294" y="846358"/>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278981" y="762220"/>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N795DV</a:t>
              </a:r>
              <a:endParaRPr lang="en-US" sz="1800" b="0" dirty="0">
                <a:solidFill>
                  <a:schemeClr val="tx1"/>
                </a:solidFill>
                <a:latin typeface="Arial" charset="0"/>
              </a:endParaRPr>
            </a:p>
          </p:txBody>
        </p:sp>
        <p:sp>
          <p:nvSpPr>
            <p:cNvPr id="108" name="Text Box 21"/>
            <p:cNvSpPr txBox="1">
              <a:spLocks noChangeArrowheads="1"/>
            </p:cNvSpPr>
            <p:nvPr/>
          </p:nvSpPr>
          <p:spPr bwMode="auto">
            <a:xfrm>
              <a:off x="736181" y="1751233"/>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278981" y="1194020"/>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BE60/A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278981" y="1559145"/>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T220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289465" y="762440"/>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DORTS</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430008" y="1961419"/>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13</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435893" y="793970"/>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458794" y="943266"/>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053594" y="1194020"/>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875751" y="762220"/>
              <a:ext cx="916406"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ZAMMA</a:t>
              </a:r>
              <a:endParaRPr lang="en-US" sz="1400" b="0" dirty="0" smtClean="0">
                <a:solidFill>
                  <a:schemeClr val="tx1"/>
                </a:solidFill>
                <a:latin typeface="Arial" charset="0"/>
              </a:endParaRPr>
            </a:p>
            <a:p>
              <a:pPr eaLnBrk="1" hangingPunct="1">
                <a:buFontTx/>
                <a:buNone/>
              </a:pPr>
              <a:r>
                <a:rPr lang="en-US" sz="1400" b="0" dirty="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058568" y="1699682"/>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48" name="TextBox 247"/>
            <p:cNvSpPr txBox="1"/>
            <p:nvPr/>
          </p:nvSpPr>
          <p:spPr>
            <a:xfrm>
              <a:off x="4934908" y="1947437"/>
              <a:ext cx="663785" cy="307777"/>
            </a:xfrm>
            <a:prstGeom prst="rect">
              <a:avLst/>
            </a:prstGeom>
            <a:noFill/>
          </p:spPr>
          <p:txBody>
            <a:bodyPr wrap="square" rtlCol="0">
              <a:spAutoFit/>
            </a:bodyPr>
            <a:lstStyle/>
            <a:p>
              <a:r>
                <a:rPr lang="en-US" sz="1400" dirty="0" smtClean="0"/>
                <a:t>130</a:t>
              </a:r>
              <a:endParaRPr lang="en-US" sz="1400" dirty="0"/>
            </a:p>
          </p:txBody>
        </p:sp>
      </p:grpSp>
    </p:spTree>
    <p:extLst>
      <p:ext uri="{BB962C8B-B14F-4D97-AF65-F5344CB8AC3E}">
        <p14:creationId xmlns:p14="http://schemas.microsoft.com/office/powerpoint/2010/main" val="292398826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975811" y="4164377"/>
            <a:ext cx="1065462" cy="584775"/>
          </a:xfrm>
          <a:prstGeom prst="rect">
            <a:avLst/>
          </a:prstGeom>
          <a:noFill/>
        </p:spPr>
        <p:txBody>
          <a:bodyPr wrap="square" rtlCol="0">
            <a:spAutoFit/>
          </a:bodyPr>
          <a:lstStyle/>
          <a:p>
            <a:pPr algn="ctr"/>
            <a:r>
              <a:rPr lang="en-US" sz="3200" b="1" dirty="0" smtClean="0"/>
              <a:t>VKS</a:t>
            </a:r>
            <a:endParaRPr lang="en-US" sz="3200" b="1" dirty="0"/>
          </a:p>
        </p:txBody>
      </p:sp>
      <p:grpSp>
        <p:nvGrpSpPr>
          <p:cNvPr id="5" name="Group 4"/>
          <p:cNvGrpSpPr/>
          <p:nvPr/>
        </p:nvGrpSpPr>
        <p:grpSpPr>
          <a:xfrm>
            <a:off x="205539" y="2167165"/>
            <a:ext cx="8615363" cy="1603937"/>
            <a:chOff x="252411" y="2410160"/>
            <a:chExt cx="8615363" cy="1603937"/>
          </a:xfrm>
        </p:grpSpPr>
        <p:sp>
          <p:nvSpPr>
            <p:cNvPr id="135"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1" name="Group 10"/>
            <p:cNvGrpSpPr/>
            <p:nvPr/>
          </p:nvGrpSpPr>
          <p:grpSpPr>
            <a:xfrm>
              <a:off x="252411" y="2410160"/>
              <a:ext cx="8615363" cy="1603937"/>
              <a:chOff x="259931" y="4843873"/>
              <a:chExt cx="8615363" cy="1603937"/>
            </a:xfrm>
          </p:grpSpPr>
          <p:sp>
            <p:nvSpPr>
              <p:cNvPr id="91"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688179" y="4942752"/>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 HEZ / 0025</a:t>
                </a:r>
                <a:endParaRPr lang="en-US" sz="1400" b="0" dirty="0">
                  <a:solidFill>
                    <a:schemeClr val="tx1"/>
                  </a:solidFill>
                  <a:latin typeface="Arial" charset="0"/>
                </a:endParaRPr>
              </a:p>
            </p:txBody>
          </p:sp>
          <p:sp>
            <p:nvSpPr>
              <p:cNvPr id="129"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 P1200</a:t>
                </a:r>
                <a:endParaRPr lang="en-US" sz="1400" b="0" dirty="0">
                  <a:solidFill>
                    <a:schemeClr val="tx1"/>
                  </a:solidFill>
                  <a:latin typeface="Arial" charset="0"/>
                </a:endParaRPr>
              </a:p>
            </p:txBody>
          </p:sp>
          <p:sp>
            <p:nvSpPr>
              <p:cNvPr id="130"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N918HP</a:t>
                </a:r>
                <a:endParaRPr lang="en-US" sz="1800" b="0" dirty="0">
                  <a:solidFill>
                    <a:schemeClr val="tx1"/>
                  </a:solidFill>
                  <a:latin typeface="Arial" charset="0"/>
                </a:endParaRPr>
              </a:p>
            </p:txBody>
          </p:sp>
          <p:sp>
            <p:nvSpPr>
              <p:cNvPr id="132"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C172/I</a:t>
                </a:r>
                <a:endParaRPr lang="en-US" sz="1400" b="0" dirty="0">
                  <a:solidFill>
                    <a:schemeClr val="tx1"/>
                  </a:solidFill>
                  <a:latin typeface="Arial" charset="0"/>
                </a:endParaRPr>
              </a:p>
            </p:txBody>
          </p:sp>
          <p:sp>
            <p:nvSpPr>
              <p:cNvPr id="134"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T140</a:t>
                </a:r>
                <a:endParaRPr lang="en-US" sz="1400" b="0" dirty="0">
                  <a:solidFill>
                    <a:schemeClr val="tx1"/>
                  </a:solidFill>
                  <a:latin typeface="Arial" charset="0"/>
                </a:endParaRPr>
              </a:p>
            </p:txBody>
          </p:sp>
          <p:sp>
            <p:nvSpPr>
              <p:cNvPr id="13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HEZ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5050962" y="6096219"/>
                <a:ext cx="663785" cy="307777"/>
              </a:xfrm>
              <a:prstGeom prst="rect">
                <a:avLst/>
              </a:prstGeom>
              <a:noFill/>
            </p:spPr>
            <p:txBody>
              <a:bodyPr wrap="square" rtlCol="0">
                <a:spAutoFit/>
              </a:bodyPr>
              <a:lstStyle/>
              <a:p>
                <a:r>
                  <a:rPr lang="en-US" sz="1400" dirty="0" smtClean="0"/>
                  <a:t>60</a:t>
                </a:r>
                <a:endParaRPr lang="en-US" sz="1400" dirty="0"/>
              </a:p>
            </p:txBody>
          </p:sp>
          <p:cxnSp>
            <p:nvCxnSpPr>
              <p:cNvPr id="145" name="Straight Arrow Connector 144"/>
              <p:cNvCxnSpPr/>
              <p:nvPr/>
            </p:nvCxnSpPr>
            <p:spPr>
              <a:xfrm flipV="1">
                <a:off x="3304173" y="497774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
          <p:nvSpPr>
            <p:cNvPr id="3" name="TextBox 2"/>
            <p:cNvSpPr txBox="1"/>
            <p:nvPr/>
          </p:nvSpPr>
          <p:spPr>
            <a:xfrm>
              <a:off x="8090484" y="3532042"/>
              <a:ext cx="551492" cy="307777"/>
            </a:xfrm>
            <a:prstGeom prst="rect">
              <a:avLst/>
            </a:prstGeom>
            <a:noFill/>
          </p:spPr>
          <p:txBody>
            <a:bodyPr wrap="square" rtlCol="0">
              <a:spAutoFit/>
            </a:bodyPr>
            <a:lstStyle/>
            <a:p>
              <a:r>
                <a:rPr lang="en-US" sz="1400" dirty="0" smtClean="0"/>
                <a:t>ZHU</a:t>
              </a:r>
              <a:endParaRPr lang="en-US" sz="1400" dirty="0"/>
            </a:p>
          </p:txBody>
        </p:sp>
      </p:grpSp>
    </p:spTree>
    <p:extLst>
      <p:ext uri="{BB962C8B-B14F-4D97-AF65-F5344CB8AC3E}">
        <p14:creationId xmlns:p14="http://schemas.microsoft.com/office/powerpoint/2010/main" val="47649735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9" name="Group 8"/>
          <p:cNvGrpSpPr/>
          <p:nvPr/>
        </p:nvGrpSpPr>
        <p:grpSpPr>
          <a:xfrm>
            <a:off x="156158" y="2370882"/>
            <a:ext cx="8615363" cy="1638754"/>
            <a:chOff x="156158" y="1817907"/>
            <a:chExt cx="8615363" cy="1638754"/>
          </a:xfrm>
        </p:grpSpPr>
        <p:sp>
          <p:nvSpPr>
            <p:cNvPr id="221" name="Freeform 7"/>
            <p:cNvSpPr>
              <a:spLocks/>
            </p:cNvSpPr>
            <p:nvPr/>
          </p:nvSpPr>
          <p:spPr bwMode="auto">
            <a:xfrm>
              <a:off x="156158" y="1817907"/>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222" name="Line 8"/>
            <p:cNvSpPr>
              <a:spLocks noChangeShapeType="1"/>
            </p:cNvSpPr>
            <p:nvPr/>
          </p:nvSpPr>
          <p:spPr bwMode="auto">
            <a:xfrm>
              <a:off x="2039308" y="2834361"/>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3" name="Line 9"/>
            <p:cNvSpPr>
              <a:spLocks noChangeShapeType="1"/>
            </p:cNvSpPr>
            <p:nvPr/>
          </p:nvSpPr>
          <p:spPr bwMode="auto">
            <a:xfrm>
              <a:off x="2039308" y="3124874"/>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4" name="Line 10"/>
            <p:cNvSpPr>
              <a:spLocks noChangeShapeType="1"/>
            </p:cNvSpPr>
            <p:nvPr/>
          </p:nvSpPr>
          <p:spPr bwMode="auto">
            <a:xfrm flipV="1">
              <a:off x="2524718" y="2840711"/>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5" name="Line 11"/>
            <p:cNvSpPr>
              <a:spLocks noChangeShapeType="1"/>
            </p:cNvSpPr>
            <p:nvPr/>
          </p:nvSpPr>
          <p:spPr bwMode="auto">
            <a:xfrm>
              <a:off x="7830508" y="1817907"/>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6" name="Line 12"/>
            <p:cNvSpPr>
              <a:spLocks noChangeShapeType="1"/>
            </p:cNvSpPr>
            <p:nvPr/>
          </p:nvSpPr>
          <p:spPr bwMode="auto">
            <a:xfrm flipV="1">
              <a:off x="3452272" y="1817907"/>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7" name="Line 13"/>
            <p:cNvSpPr>
              <a:spLocks noChangeShapeType="1"/>
            </p:cNvSpPr>
            <p:nvPr/>
          </p:nvSpPr>
          <p:spPr bwMode="auto">
            <a:xfrm flipH="1">
              <a:off x="2039307" y="1817908"/>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8" name="Line 14"/>
            <p:cNvSpPr>
              <a:spLocks noChangeShapeType="1"/>
            </p:cNvSpPr>
            <p:nvPr/>
          </p:nvSpPr>
          <p:spPr bwMode="auto">
            <a:xfrm>
              <a:off x="4934908" y="1817908"/>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29" name="Line 15"/>
            <p:cNvSpPr>
              <a:spLocks noChangeShapeType="1"/>
            </p:cNvSpPr>
            <p:nvPr/>
          </p:nvSpPr>
          <p:spPr bwMode="auto">
            <a:xfrm>
              <a:off x="5593931" y="1817908"/>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30" name="Line 16"/>
            <p:cNvSpPr>
              <a:spLocks noChangeShapeType="1"/>
            </p:cNvSpPr>
            <p:nvPr/>
          </p:nvSpPr>
          <p:spPr bwMode="auto">
            <a:xfrm>
              <a:off x="1429708" y="1817907"/>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31" name="Text Box 17"/>
            <p:cNvSpPr txBox="1">
              <a:spLocks noChangeArrowheads="1"/>
            </p:cNvSpPr>
            <p:nvPr/>
          </p:nvSpPr>
          <p:spPr bwMode="auto">
            <a:xfrm>
              <a:off x="5584406" y="1916786"/>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MLU V18 MEI MGM</a:t>
              </a:r>
              <a:endParaRPr lang="en-US" sz="1400" b="0" dirty="0">
                <a:solidFill>
                  <a:schemeClr val="tx1"/>
                </a:solidFill>
                <a:latin typeface="Arial" charset="0"/>
              </a:endParaRPr>
            </a:p>
          </p:txBody>
        </p:sp>
        <p:sp>
          <p:nvSpPr>
            <p:cNvPr id="232" name="Text Box 18"/>
            <p:cNvSpPr txBox="1">
              <a:spLocks noChangeArrowheads="1"/>
            </p:cNvSpPr>
            <p:nvPr/>
          </p:nvSpPr>
          <p:spPr bwMode="auto">
            <a:xfrm>
              <a:off x="2058568" y="3117044"/>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RINKY</a:t>
              </a:r>
              <a:endParaRPr lang="en-US" sz="1400" b="0" dirty="0">
                <a:solidFill>
                  <a:schemeClr val="tx1"/>
                </a:solidFill>
                <a:latin typeface="Arial" charset="0"/>
              </a:endParaRPr>
            </a:p>
          </p:txBody>
        </p:sp>
        <p:sp>
          <p:nvSpPr>
            <p:cNvPr id="233" name="Line 19"/>
            <p:cNvSpPr>
              <a:spLocks noChangeShapeType="1"/>
            </p:cNvSpPr>
            <p:nvPr/>
          </p:nvSpPr>
          <p:spPr bwMode="auto">
            <a:xfrm>
              <a:off x="3541294" y="1969174"/>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234" name="Text Box 20"/>
            <p:cNvSpPr txBox="1">
              <a:spLocks noChangeArrowheads="1"/>
            </p:cNvSpPr>
            <p:nvPr/>
          </p:nvSpPr>
          <p:spPr bwMode="auto">
            <a:xfrm>
              <a:off x="278981" y="1885036"/>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AAL315</a:t>
              </a:r>
              <a:endParaRPr lang="en-US" sz="1800" b="0" dirty="0">
                <a:solidFill>
                  <a:schemeClr val="tx1"/>
                </a:solidFill>
                <a:latin typeface="Arial" charset="0"/>
              </a:endParaRPr>
            </a:p>
          </p:txBody>
        </p:sp>
        <p:sp>
          <p:nvSpPr>
            <p:cNvPr id="235" name="Text Box 21"/>
            <p:cNvSpPr txBox="1">
              <a:spLocks noChangeArrowheads="1"/>
            </p:cNvSpPr>
            <p:nvPr/>
          </p:nvSpPr>
          <p:spPr bwMode="auto">
            <a:xfrm>
              <a:off x="736181" y="2874049"/>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36" name="Text Box 22"/>
            <p:cNvSpPr txBox="1">
              <a:spLocks noChangeArrowheads="1"/>
            </p:cNvSpPr>
            <p:nvPr/>
          </p:nvSpPr>
          <p:spPr bwMode="auto">
            <a:xfrm>
              <a:off x="278981" y="2316836"/>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MD82/A</a:t>
              </a:r>
              <a:endParaRPr lang="en-US" sz="1400" b="0" dirty="0">
                <a:solidFill>
                  <a:schemeClr val="tx1"/>
                </a:solidFill>
                <a:latin typeface="Arial" charset="0"/>
              </a:endParaRPr>
            </a:p>
          </p:txBody>
        </p:sp>
        <p:sp>
          <p:nvSpPr>
            <p:cNvPr id="237" name="Text Box 23"/>
            <p:cNvSpPr txBox="1">
              <a:spLocks noChangeArrowheads="1"/>
            </p:cNvSpPr>
            <p:nvPr/>
          </p:nvSpPr>
          <p:spPr bwMode="auto">
            <a:xfrm>
              <a:off x="278981" y="2681961"/>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T430</a:t>
              </a:r>
              <a:endParaRPr lang="en-US" sz="1400" b="0" dirty="0">
                <a:solidFill>
                  <a:schemeClr val="tx1"/>
                </a:solidFill>
                <a:latin typeface="Arial" charset="0"/>
              </a:endParaRPr>
            </a:p>
          </p:txBody>
        </p:sp>
        <p:sp>
          <p:nvSpPr>
            <p:cNvPr id="238" name="Text Box 24"/>
            <p:cNvSpPr txBox="1">
              <a:spLocks noChangeArrowheads="1"/>
            </p:cNvSpPr>
            <p:nvPr/>
          </p:nvSpPr>
          <p:spPr bwMode="auto">
            <a:xfrm>
              <a:off x="1117181" y="3151861"/>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39" name="Text Box 25"/>
            <p:cNvSpPr txBox="1">
              <a:spLocks noChangeArrowheads="1"/>
            </p:cNvSpPr>
            <p:nvPr/>
          </p:nvSpPr>
          <p:spPr bwMode="auto">
            <a:xfrm>
              <a:off x="259931" y="3151861"/>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sp>
          <p:nvSpPr>
            <p:cNvPr id="240" name="Text Box 26"/>
            <p:cNvSpPr txBox="1">
              <a:spLocks noChangeArrowheads="1"/>
            </p:cNvSpPr>
            <p:nvPr/>
          </p:nvSpPr>
          <p:spPr bwMode="auto">
            <a:xfrm>
              <a:off x="1386709" y="1916786"/>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MLU</a:t>
              </a:r>
            </a:p>
            <a:p>
              <a:pPr eaLnBrk="1" hangingPunct="1">
                <a:buFontTx/>
                <a:buNone/>
              </a:pPr>
              <a:r>
                <a:rPr lang="en-US" sz="1400" b="0" dirty="0" smtClean="0">
                  <a:solidFill>
                    <a:schemeClr val="tx1"/>
                  </a:solidFill>
                  <a:latin typeface="Arial" charset="0"/>
                </a:rPr>
                <a:t>P1429 </a:t>
              </a:r>
              <a:endParaRPr lang="en-US" sz="1400" b="0" dirty="0">
                <a:solidFill>
                  <a:schemeClr val="tx1"/>
                </a:solidFill>
                <a:latin typeface="Arial" charset="0"/>
              </a:endParaRPr>
            </a:p>
          </p:txBody>
        </p:sp>
        <p:sp>
          <p:nvSpPr>
            <p:cNvPr id="241" name="Text Box 27"/>
            <p:cNvSpPr txBox="1">
              <a:spLocks noChangeArrowheads="1"/>
            </p:cNvSpPr>
            <p:nvPr/>
          </p:nvSpPr>
          <p:spPr bwMode="auto">
            <a:xfrm>
              <a:off x="1430008" y="3084235"/>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+ 4</a:t>
              </a:r>
              <a:endParaRPr lang="en-US" sz="1400" b="0" dirty="0">
                <a:solidFill>
                  <a:schemeClr val="tx1"/>
                </a:solidFill>
                <a:latin typeface="Arial" charset="0"/>
              </a:endParaRPr>
            </a:p>
          </p:txBody>
        </p:sp>
        <p:sp>
          <p:nvSpPr>
            <p:cNvPr id="242" name="Text Box 28"/>
            <p:cNvSpPr txBox="1">
              <a:spLocks noChangeArrowheads="1"/>
            </p:cNvSpPr>
            <p:nvPr/>
          </p:nvSpPr>
          <p:spPr bwMode="auto">
            <a:xfrm>
              <a:off x="3435893" y="1916786"/>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243" name="Text Box 29"/>
            <p:cNvSpPr txBox="1">
              <a:spLocks noChangeArrowheads="1"/>
            </p:cNvSpPr>
            <p:nvPr/>
          </p:nvSpPr>
          <p:spPr bwMode="auto">
            <a:xfrm>
              <a:off x="2458794" y="2066082"/>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44" name="Text Box 30"/>
            <p:cNvSpPr txBox="1">
              <a:spLocks noChangeArrowheads="1"/>
            </p:cNvSpPr>
            <p:nvPr/>
          </p:nvSpPr>
          <p:spPr bwMode="auto">
            <a:xfrm>
              <a:off x="2053594" y="2316836"/>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245" name="Text Box 32"/>
            <p:cNvSpPr txBox="1">
              <a:spLocks noChangeArrowheads="1"/>
            </p:cNvSpPr>
            <p:nvPr/>
          </p:nvSpPr>
          <p:spPr bwMode="auto">
            <a:xfrm>
              <a:off x="4798594" y="1916786"/>
              <a:ext cx="79533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JAN</a:t>
              </a:r>
            </a:p>
            <a:p>
              <a:pPr eaLnBrk="1" hangingPunct="1">
                <a:buFontTx/>
                <a:buNone/>
              </a:pPr>
              <a:r>
                <a:rPr lang="en-US" sz="1400" b="0" dirty="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246" name="Text Box 33"/>
            <p:cNvSpPr txBox="1">
              <a:spLocks noChangeArrowheads="1"/>
            </p:cNvSpPr>
            <p:nvPr/>
          </p:nvSpPr>
          <p:spPr bwMode="auto">
            <a:xfrm>
              <a:off x="2058568" y="282249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cxnSp>
          <p:nvCxnSpPr>
            <p:cNvPr id="6" name="Straight Arrow Connector 5"/>
            <p:cNvCxnSpPr/>
            <p:nvPr/>
          </p:nvCxnSpPr>
          <p:spPr>
            <a:xfrm flipV="1">
              <a:off x="3276600" y="1916786"/>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 name="TextBox 6"/>
            <p:cNvSpPr txBox="1"/>
            <p:nvPr/>
          </p:nvSpPr>
          <p:spPr>
            <a:xfrm>
              <a:off x="4926386" y="2997972"/>
              <a:ext cx="663785" cy="307777"/>
            </a:xfrm>
            <a:prstGeom prst="rect">
              <a:avLst/>
            </a:prstGeom>
            <a:noFill/>
          </p:spPr>
          <p:txBody>
            <a:bodyPr wrap="square" rtlCol="0">
              <a:spAutoFit/>
            </a:bodyPr>
            <a:lstStyle/>
            <a:p>
              <a:r>
                <a:rPr lang="en-US" sz="1400" dirty="0" smtClean="0"/>
                <a:t>170</a:t>
              </a:r>
              <a:endParaRPr lang="en-US" sz="1400" dirty="0"/>
            </a:p>
          </p:txBody>
        </p:sp>
      </p:grpSp>
      <p:sp>
        <p:nvSpPr>
          <p:cNvPr id="8" name="TextBox 7"/>
          <p:cNvSpPr txBox="1"/>
          <p:nvPr/>
        </p:nvSpPr>
        <p:spPr>
          <a:xfrm>
            <a:off x="1850532" y="4343397"/>
            <a:ext cx="1065462" cy="584775"/>
          </a:xfrm>
          <a:prstGeom prst="rect">
            <a:avLst/>
          </a:prstGeom>
          <a:noFill/>
        </p:spPr>
        <p:txBody>
          <a:bodyPr wrap="square" rtlCol="0">
            <a:spAutoFit/>
          </a:bodyPr>
          <a:lstStyle/>
          <a:p>
            <a:pPr algn="ctr"/>
            <a:r>
              <a:rPr lang="en-US" sz="3200" b="1" dirty="0" smtClean="0"/>
              <a:t>VKS</a:t>
            </a:r>
            <a:endParaRPr lang="en-US" sz="3200" b="1" dirty="0"/>
          </a:p>
        </p:txBody>
      </p:sp>
      <p:sp>
        <p:nvSpPr>
          <p:cNvPr id="247" name="TextBox 246"/>
          <p:cNvSpPr txBox="1"/>
          <p:nvPr/>
        </p:nvSpPr>
        <p:spPr>
          <a:xfrm>
            <a:off x="3581355" y="4343398"/>
            <a:ext cx="1219678" cy="584775"/>
          </a:xfrm>
          <a:prstGeom prst="rect">
            <a:avLst/>
          </a:prstGeom>
          <a:noFill/>
        </p:spPr>
        <p:txBody>
          <a:bodyPr wrap="square" rtlCol="0">
            <a:spAutoFit/>
          </a:bodyPr>
          <a:lstStyle/>
          <a:p>
            <a:pPr algn="ctr"/>
            <a:r>
              <a:rPr lang="en-US" sz="3200" b="1" dirty="0" smtClean="0"/>
              <a:t>JAN</a:t>
            </a:r>
            <a:endParaRPr lang="en-US" sz="3200" b="1" dirty="0"/>
          </a:p>
        </p:txBody>
      </p:sp>
      <p:grpSp>
        <p:nvGrpSpPr>
          <p:cNvPr id="10" name="Group 9"/>
          <p:cNvGrpSpPr/>
          <p:nvPr/>
        </p:nvGrpSpPr>
        <p:grpSpPr>
          <a:xfrm>
            <a:off x="156158" y="695091"/>
            <a:ext cx="8615363" cy="1603937"/>
            <a:chOff x="156158" y="695091"/>
            <a:chExt cx="8615363" cy="1603937"/>
          </a:xfrm>
        </p:grpSpPr>
        <p:sp>
          <p:nvSpPr>
            <p:cNvPr id="94" name="Freeform 7"/>
            <p:cNvSpPr>
              <a:spLocks/>
            </p:cNvSpPr>
            <p:nvPr/>
          </p:nvSpPr>
          <p:spPr bwMode="auto">
            <a:xfrm>
              <a:off x="156158" y="695091"/>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039308" y="1711545"/>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039308" y="2002058"/>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524718" y="1717895"/>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830508" y="695091"/>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452272" y="695091"/>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039307" y="695092"/>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4934908" y="695092"/>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593931" y="695092"/>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429708" y="695091"/>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584406" y="793970"/>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MLU V18 MEI MGM</a:t>
              </a:r>
              <a:endParaRPr lang="en-US" sz="1400" b="0" dirty="0">
                <a:solidFill>
                  <a:schemeClr val="tx1"/>
                </a:solidFill>
                <a:latin typeface="Arial" charset="0"/>
              </a:endParaRPr>
            </a:p>
          </p:txBody>
        </p:sp>
        <p:sp>
          <p:nvSpPr>
            <p:cNvPr id="105" name="Text Box 18"/>
            <p:cNvSpPr txBox="1">
              <a:spLocks noChangeArrowheads="1"/>
            </p:cNvSpPr>
            <p:nvPr/>
          </p:nvSpPr>
          <p:spPr bwMode="auto">
            <a:xfrm>
              <a:off x="2058568" y="1994228"/>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endParaRPr lang="en-US" sz="1400" b="0" dirty="0">
                <a:solidFill>
                  <a:schemeClr val="tx1"/>
                </a:solidFill>
                <a:latin typeface="Arial" charset="0"/>
              </a:endParaRPr>
            </a:p>
          </p:txBody>
        </p:sp>
        <p:sp>
          <p:nvSpPr>
            <p:cNvPr id="106" name="Line 19"/>
            <p:cNvSpPr>
              <a:spLocks noChangeShapeType="1"/>
            </p:cNvSpPr>
            <p:nvPr/>
          </p:nvSpPr>
          <p:spPr bwMode="auto">
            <a:xfrm>
              <a:off x="3541294" y="846358"/>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278981" y="762220"/>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AAL315</a:t>
              </a:r>
              <a:endParaRPr lang="en-US" sz="1800" b="0" dirty="0">
                <a:solidFill>
                  <a:schemeClr val="tx1"/>
                </a:solidFill>
                <a:latin typeface="Arial" charset="0"/>
              </a:endParaRPr>
            </a:p>
          </p:txBody>
        </p:sp>
        <p:sp>
          <p:nvSpPr>
            <p:cNvPr id="108" name="Text Box 21"/>
            <p:cNvSpPr txBox="1">
              <a:spLocks noChangeArrowheads="1"/>
            </p:cNvSpPr>
            <p:nvPr/>
          </p:nvSpPr>
          <p:spPr bwMode="auto">
            <a:xfrm>
              <a:off x="736181" y="1751233"/>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278981" y="1194020"/>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MD82/A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278981" y="1559145"/>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T430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386709" y="793970"/>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RINKY</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430008" y="1961419"/>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+ 11</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435893" y="793970"/>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458794" y="943266"/>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053594" y="1194020"/>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798594" y="793970"/>
              <a:ext cx="79533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MEI</a:t>
              </a:r>
            </a:p>
            <a:p>
              <a:pPr eaLnBrk="1" hangingPunct="1">
                <a:buFontTx/>
                <a:buNone/>
              </a:pPr>
              <a:r>
                <a:rPr lang="en-US" sz="1400" b="0" dirty="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058568" y="1699682"/>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248" name="TextBox 247"/>
            <p:cNvSpPr txBox="1"/>
            <p:nvPr/>
          </p:nvSpPr>
          <p:spPr>
            <a:xfrm>
              <a:off x="4934908" y="1947437"/>
              <a:ext cx="663785" cy="307777"/>
            </a:xfrm>
            <a:prstGeom prst="rect">
              <a:avLst/>
            </a:prstGeom>
            <a:noFill/>
          </p:spPr>
          <p:txBody>
            <a:bodyPr wrap="square" rtlCol="0">
              <a:spAutoFit/>
            </a:bodyPr>
            <a:lstStyle/>
            <a:p>
              <a:r>
                <a:rPr lang="en-US" sz="1400" dirty="0" smtClean="0"/>
                <a:t>170</a:t>
              </a:r>
              <a:endParaRPr lang="en-US" sz="1400" dirty="0"/>
            </a:p>
          </p:txBody>
        </p:sp>
      </p:grpSp>
    </p:spTree>
    <p:extLst>
      <p:ext uri="{BB962C8B-B14F-4D97-AF65-F5344CB8AC3E}">
        <p14:creationId xmlns:p14="http://schemas.microsoft.com/office/powerpoint/2010/main" val="3979065469"/>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975811" y="4164377"/>
            <a:ext cx="1065462" cy="584775"/>
          </a:xfrm>
          <a:prstGeom prst="rect">
            <a:avLst/>
          </a:prstGeom>
          <a:noFill/>
        </p:spPr>
        <p:txBody>
          <a:bodyPr wrap="square" rtlCol="0">
            <a:spAutoFit/>
          </a:bodyPr>
          <a:lstStyle/>
          <a:p>
            <a:pPr algn="ctr"/>
            <a:r>
              <a:rPr lang="en-US" sz="3200" b="1" dirty="0" smtClean="0"/>
              <a:t>VKS</a:t>
            </a:r>
            <a:endParaRPr lang="en-US" sz="3200" b="1" dirty="0"/>
          </a:p>
        </p:txBody>
      </p:sp>
      <p:grpSp>
        <p:nvGrpSpPr>
          <p:cNvPr id="5" name="Group 4"/>
          <p:cNvGrpSpPr/>
          <p:nvPr/>
        </p:nvGrpSpPr>
        <p:grpSpPr>
          <a:xfrm>
            <a:off x="205539" y="2167165"/>
            <a:ext cx="8615363" cy="1603937"/>
            <a:chOff x="252411" y="2410160"/>
            <a:chExt cx="8615363" cy="1603937"/>
          </a:xfrm>
        </p:grpSpPr>
        <p:sp>
          <p:nvSpPr>
            <p:cNvPr id="135"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1" name="Group 10"/>
            <p:cNvGrpSpPr/>
            <p:nvPr/>
          </p:nvGrpSpPr>
          <p:grpSpPr>
            <a:xfrm>
              <a:off x="252411" y="2410160"/>
              <a:ext cx="8615363" cy="1603937"/>
              <a:chOff x="259931" y="4843873"/>
              <a:chExt cx="8615363" cy="1603937"/>
            </a:xfrm>
          </p:grpSpPr>
          <p:sp>
            <p:nvSpPr>
              <p:cNvPr id="91"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688180" y="4942752"/>
                <a:ext cx="2246102"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 HEZ V245 AEX / 0038</a:t>
                </a:r>
                <a:endParaRPr lang="en-US" sz="1400" b="0" dirty="0">
                  <a:solidFill>
                    <a:schemeClr val="tx1"/>
                  </a:solidFill>
                  <a:latin typeface="Arial" charset="0"/>
                </a:endParaRPr>
              </a:p>
            </p:txBody>
          </p:sp>
          <p:sp>
            <p:nvSpPr>
              <p:cNvPr id="129"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VKS P2010</a:t>
                </a:r>
                <a:endParaRPr lang="en-US" sz="1400" b="0" dirty="0">
                  <a:solidFill>
                    <a:schemeClr val="tx1"/>
                  </a:solidFill>
                  <a:latin typeface="Arial" charset="0"/>
                </a:endParaRPr>
              </a:p>
            </p:txBody>
          </p:sp>
          <p:sp>
            <p:nvSpPr>
              <p:cNvPr id="130"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N918M</a:t>
                </a:r>
                <a:endParaRPr lang="en-US" sz="1800" b="0" dirty="0">
                  <a:solidFill>
                    <a:schemeClr val="tx1"/>
                  </a:solidFill>
                  <a:latin typeface="Arial" charset="0"/>
                </a:endParaRPr>
              </a:p>
            </p:txBody>
          </p:sp>
          <p:sp>
            <p:nvSpPr>
              <p:cNvPr id="132"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PAY1/A</a:t>
                </a:r>
                <a:endParaRPr lang="en-US" sz="1400" b="0" dirty="0">
                  <a:solidFill>
                    <a:schemeClr val="tx1"/>
                  </a:solidFill>
                  <a:latin typeface="Arial" charset="0"/>
                </a:endParaRPr>
              </a:p>
            </p:txBody>
          </p:sp>
          <p:sp>
            <p:nvSpPr>
              <p:cNvPr id="134"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T220</a:t>
                </a:r>
                <a:endParaRPr lang="en-US" sz="1400" b="0" dirty="0">
                  <a:solidFill>
                    <a:schemeClr val="tx1"/>
                  </a:solidFill>
                  <a:latin typeface="Arial" charset="0"/>
                </a:endParaRPr>
              </a:p>
            </p:txBody>
          </p:sp>
          <p:sp>
            <p:nvSpPr>
              <p:cNvPr id="13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HEZ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5050962" y="6096219"/>
                <a:ext cx="663785" cy="307777"/>
              </a:xfrm>
              <a:prstGeom prst="rect">
                <a:avLst/>
              </a:prstGeom>
              <a:noFill/>
            </p:spPr>
            <p:txBody>
              <a:bodyPr wrap="square" rtlCol="0">
                <a:spAutoFit/>
              </a:bodyPr>
              <a:lstStyle/>
              <a:p>
                <a:r>
                  <a:rPr lang="en-US" sz="1400" dirty="0" smtClean="0"/>
                  <a:t>100</a:t>
                </a:r>
                <a:endParaRPr lang="en-US" sz="1400" dirty="0"/>
              </a:p>
            </p:txBody>
          </p:sp>
          <p:cxnSp>
            <p:nvCxnSpPr>
              <p:cNvPr id="145" name="Straight Arrow Connector 144"/>
              <p:cNvCxnSpPr/>
              <p:nvPr/>
            </p:nvCxnSpPr>
            <p:spPr>
              <a:xfrm flipV="1">
                <a:off x="3304173" y="497774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
          <p:nvSpPr>
            <p:cNvPr id="3" name="TextBox 2"/>
            <p:cNvSpPr txBox="1"/>
            <p:nvPr/>
          </p:nvSpPr>
          <p:spPr>
            <a:xfrm>
              <a:off x="8090484" y="3532042"/>
              <a:ext cx="551492" cy="307777"/>
            </a:xfrm>
            <a:prstGeom prst="rect">
              <a:avLst/>
            </a:prstGeom>
            <a:noFill/>
          </p:spPr>
          <p:txBody>
            <a:bodyPr wrap="square" rtlCol="0">
              <a:spAutoFit/>
            </a:bodyPr>
            <a:lstStyle/>
            <a:p>
              <a:r>
                <a:rPr lang="en-US" sz="1400" dirty="0" smtClean="0"/>
                <a:t>ZHU</a:t>
              </a:r>
              <a:endParaRPr lang="en-US" sz="1400" dirty="0"/>
            </a:p>
          </p:txBody>
        </p:sp>
      </p:grpSp>
    </p:spTree>
    <p:extLst>
      <p:ext uri="{BB962C8B-B14F-4D97-AF65-F5344CB8AC3E}">
        <p14:creationId xmlns:p14="http://schemas.microsoft.com/office/powerpoint/2010/main" val="2610355551"/>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907961" y="5638800"/>
            <a:ext cx="1065462" cy="584775"/>
          </a:xfrm>
          <a:prstGeom prst="rect">
            <a:avLst/>
          </a:prstGeom>
          <a:noFill/>
        </p:spPr>
        <p:txBody>
          <a:bodyPr wrap="square" rtlCol="0">
            <a:spAutoFit/>
          </a:bodyPr>
          <a:lstStyle/>
          <a:p>
            <a:pPr algn="ctr"/>
            <a:r>
              <a:rPr lang="en-US" sz="3200" b="1" dirty="0" smtClean="0"/>
              <a:t>VKS</a:t>
            </a:r>
            <a:endParaRPr lang="en-US" sz="3200" b="1" dirty="0"/>
          </a:p>
        </p:txBody>
      </p:sp>
      <p:grpSp>
        <p:nvGrpSpPr>
          <p:cNvPr id="5" name="Group 4"/>
          <p:cNvGrpSpPr/>
          <p:nvPr/>
        </p:nvGrpSpPr>
        <p:grpSpPr>
          <a:xfrm>
            <a:off x="205539" y="2167165"/>
            <a:ext cx="8615363" cy="1603937"/>
            <a:chOff x="252411" y="2410160"/>
            <a:chExt cx="8615363" cy="1603937"/>
          </a:xfrm>
        </p:grpSpPr>
        <p:sp>
          <p:nvSpPr>
            <p:cNvPr id="135"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1" name="Group 10"/>
            <p:cNvGrpSpPr/>
            <p:nvPr/>
          </p:nvGrpSpPr>
          <p:grpSpPr>
            <a:xfrm>
              <a:off x="252411" y="2410160"/>
              <a:ext cx="8615363" cy="1603937"/>
              <a:chOff x="259931" y="4843873"/>
              <a:chExt cx="8615363" cy="1603937"/>
            </a:xfrm>
          </p:grpSpPr>
          <p:sp>
            <p:nvSpPr>
              <p:cNvPr id="91"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688180" y="4942752"/>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29"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0"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800" b="0" dirty="0">
                  <a:solidFill>
                    <a:schemeClr val="tx1"/>
                  </a:solidFill>
                  <a:latin typeface="Arial" charset="0"/>
                </a:endParaRPr>
              </a:p>
            </p:txBody>
          </p:sp>
          <p:sp>
            <p:nvSpPr>
              <p:cNvPr id="132"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4"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5050962" y="6096219"/>
                <a:ext cx="663785" cy="307777"/>
              </a:xfrm>
              <a:prstGeom prst="rect">
                <a:avLst/>
              </a:prstGeom>
              <a:noFill/>
            </p:spPr>
            <p:txBody>
              <a:bodyPr wrap="square" rtlCol="0">
                <a:spAutoFit/>
              </a:bodyPr>
              <a:lstStyle/>
              <a:p>
                <a:endParaRPr lang="en-US" sz="1400" dirty="0"/>
              </a:p>
            </p:txBody>
          </p:sp>
        </p:grpSp>
        <p:sp>
          <p:nvSpPr>
            <p:cNvPr id="3" name="TextBox 2"/>
            <p:cNvSpPr txBox="1"/>
            <p:nvPr/>
          </p:nvSpPr>
          <p:spPr>
            <a:xfrm>
              <a:off x="8090484" y="3532042"/>
              <a:ext cx="551492" cy="307777"/>
            </a:xfrm>
            <a:prstGeom prst="rect">
              <a:avLst/>
            </a:prstGeom>
            <a:noFill/>
          </p:spPr>
          <p:txBody>
            <a:bodyPr wrap="square" rtlCol="0">
              <a:spAutoFit/>
            </a:bodyPr>
            <a:lstStyle/>
            <a:p>
              <a:endParaRPr lang="en-US" sz="1400" dirty="0"/>
            </a:p>
          </p:txBody>
        </p:sp>
      </p:grpSp>
      <p:grpSp>
        <p:nvGrpSpPr>
          <p:cNvPr id="34" name="Group 33"/>
          <p:cNvGrpSpPr/>
          <p:nvPr/>
        </p:nvGrpSpPr>
        <p:grpSpPr>
          <a:xfrm>
            <a:off x="227303" y="457200"/>
            <a:ext cx="8615363" cy="1603937"/>
            <a:chOff x="252411" y="2410160"/>
            <a:chExt cx="8615363" cy="1603937"/>
          </a:xfrm>
        </p:grpSpPr>
        <p:sp>
          <p:nvSpPr>
            <p:cNvPr id="35"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36"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37" name="Group 36"/>
            <p:cNvGrpSpPr/>
            <p:nvPr/>
          </p:nvGrpSpPr>
          <p:grpSpPr>
            <a:xfrm>
              <a:off x="252411" y="2410160"/>
              <a:ext cx="8615363" cy="1603937"/>
              <a:chOff x="259931" y="4843873"/>
              <a:chExt cx="8615363" cy="1603937"/>
            </a:xfrm>
          </p:grpSpPr>
          <p:sp>
            <p:nvSpPr>
              <p:cNvPr id="39"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40"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1"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2"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3"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4"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5"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6"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7"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8"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9" name="Text Box 17"/>
              <p:cNvSpPr txBox="1">
                <a:spLocks noChangeArrowheads="1"/>
              </p:cNvSpPr>
              <p:nvPr/>
            </p:nvSpPr>
            <p:spPr bwMode="auto">
              <a:xfrm>
                <a:off x="5688180" y="4942752"/>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0"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1"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52"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800" b="0" dirty="0">
                  <a:solidFill>
                    <a:schemeClr val="tx1"/>
                  </a:solidFill>
                  <a:latin typeface="Arial" charset="0"/>
                </a:endParaRPr>
              </a:p>
            </p:txBody>
          </p:sp>
          <p:sp>
            <p:nvSpPr>
              <p:cNvPr id="53"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4"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5"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6"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7"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8"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59"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61"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62"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3" name="TextBox 62"/>
              <p:cNvSpPr txBox="1"/>
              <p:nvPr/>
            </p:nvSpPr>
            <p:spPr>
              <a:xfrm>
                <a:off x="5050962" y="6096219"/>
                <a:ext cx="663785" cy="307777"/>
              </a:xfrm>
              <a:prstGeom prst="rect">
                <a:avLst/>
              </a:prstGeom>
              <a:noFill/>
            </p:spPr>
            <p:txBody>
              <a:bodyPr wrap="square" rtlCol="0">
                <a:spAutoFit/>
              </a:bodyPr>
              <a:lstStyle/>
              <a:p>
                <a:endParaRPr lang="en-US" sz="1400" dirty="0"/>
              </a:p>
            </p:txBody>
          </p:sp>
        </p:grpSp>
        <p:sp>
          <p:nvSpPr>
            <p:cNvPr id="38" name="TextBox 37"/>
            <p:cNvSpPr txBox="1"/>
            <p:nvPr/>
          </p:nvSpPr>
          <p:spPr>
            <a:xfrm>
              <a:off x="8090484" y="3532042"/>
              <a:ext cx="551492" cy="307777"/>
            </a:xfrm>
            <a:prstGeom prst="rect">
              <a:avLst/>
            </a:prstGeom>
            <a:noFill/>
          </p:spPr>
          <p:txBody>
            <a:bodyPr wrap="square" rtlCol="0">
              <a:spAutoFit/>
            </a:bodyPr>
            <a:lstStyle/>
            <a:p>
              <a:endParaRPr lang="en-US" sz="1400" dirty="0"/>
            </a:p>
          </p:txBody>
        </p:sp>
      </p:grpSp>
      <p:grpSp>
        <p:nvGrpSpPr>
          <p:cNvPr id="65" name="Group 64"/>
          <p:cNvGrpSpPr/>
          <p:nvPr/>
        </p:nvGrpSpPr>
        <p:grpSpPr>
          <a:xfrm>
            <a:off x="205539" y="3921802"/>
            <a:ext cx="8615363" cy="1603937"/>
            <a:chOff x="252411" y="2410160"/>
            <a:chExt cx="8615363" cy="1603937"/>
          </a:xfrm>
        </p:grpSpPr>
        <p:sp>
          <p:nvSpPr>
            <p:cNvPr id="66"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7"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68" name="Group 67"/>
            <p:cNvGrpSpPr/>
            <p:nvPr/>
          </p:nvGrpSpPr>
          <p:grpSpPr>
            <a:xfrm>
              <a:off x="252411" y="2410160"/>
              <a:ext cx="8615363" cy="1603937"/>
              <a:chOff x="259931" y="4843873"/>
              <a:chExt cx="8615363" cy="1603937"/>
            </a:xfrm>
          </p:grpSpPr>
          <p:sp>
            <p:nvSpPr>
              <p:cNvPr id="70"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71"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2"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3"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4"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5"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6"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7"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8"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9"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80" name="Text Box 17"/>
              <p:cNvSpPr txBox="1">
                <a:spLocks noChangeArrowheads="1"/>
              </p:cNvSpPr>
              <p:nvPr/>
            </p:nvSpPr>
            <p:spPr bwMode="auto">
              <a:xfrm>
                <a:off x="5688180" y="4942752"/>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1"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2"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83"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800" b="0" dirty="0">
                  <a:solidFill>
                    <a:schemeClr val="tx1"/>
                  </a:solidFill>
                  <a:latin typeface="Arial" charset="0"/>
                </a:endParaRPr>
              </a:p>
            </p:txBody>
          </p:sp>
          <p:sp>
            <p:nvSpPr>
              <p:cNvPr id="84"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5"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6"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9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92"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94"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95"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96" name="TextBox 95"/>
              <p:cNvSpPr txBox="1"/>
              <p:nvPr/>
            </p:nvSpPr>
            <p:spPr>
              <a:xfrm>
                <a:off x="5050962" y="6096219"/>
                <a:ext cx="663785" cy="307777"/>
              </a:xfrm>
              <a:prstGeom prst="rect">
                <a:avLst/>
              </a:prstGeom>
              <a:noFill/>
            </p:spPr>
            <p:txBody>
              <a:bodyPr wrap="square" rtlCol="0">
                <a:spAutoFit/>
              </a:bodyPr>
              <a:lstStyle/>
              <a:p>
                <a:endParaRPr lang="en-US" sz="1400" dirty="0"/>
              </a:p>
            </p:txBody>
          </p:sp>
        </p:grpSp>
        <p:sp>
          <p:nvSpPr>
            <p:cNvPr id="69" name="TextBox 68"/>
            <p:cNvSpPr txBox="1"/>
            <p:nvPr/>
          </p:nvSpPr>
          <p:spPr>
            <a:xfrm>
              <a:off x="8090484" y="3532042"/>
              <a:ext cx="551492" cy="307777"/>
            </a:xfrm>
            <a:prstGeom prst="rect">
              <a:avLst/>
            </a:prstGeom>
            <a:noFill/>
          </p:spPr>
          <p:txBody>
            <a:bodyPr wrap="square" rtlCol="0">
              <a:spAutoFit/>
            </a:bodyPr>
            <a:lstStyle/>
            <a:p>
              <a:endParaRPr lang="en-US" sz="1400" dirty="0"/>
            </a:p>
          </p:txBody>
        </p:sp>
      </p:grpSp>
    </p:spTree>
    <p:extLst>
      <p:ext uri="{BB962C8B-B14F-4D97-AF65-F5344CB8AC3E}">
        <p14:creationId xmlns:p14="http://schemas.microsoft.com/office/powerpoint/2010/main" val="478904059"/>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907961" y="5638800"/>
            <a:ext cx="1065462" cy="584775"/>
          </a:xfrm>
          <a:prstGeom prst="rect">
            <a:avLst/>
          </a:prstGeom>
          <a:noFill/>
        </p:spPr>
        <p:txBody>
          <a:bodyPr wrap="square" rtlCol="0">
            <a:spAutoFit/>
          </a:bodyPr>
          <a:lstStyle/>
          <a:p>
            <a:pPr algn="ctr"/>
            <a:r>
              <a:rPr lang="en-US" sz="3200" b="1" dirty="0" smtClean="0"/>
              <a:t>JAN</a:t>
            </a:r>
            <a:endParaRPr lang="en-US" sz="3200" b="1" dirty="0"/>
          </a:p>
        </p:txBody>
      </p:sp>
      <p:grpSp>
        <p:nvGrpSpPr>
          <p:cNvPr id="5" name="Group 4"/>
          <p:cNvGrpSpPr/>
          <p:nvPr/>
        </p:nvGrpSpPr>
        <p:grpSpPr>
          <a:xfrm>
            <a:off x="205539" y="2167165"/>
            <a:ext cx="8615363" cy="1603937"/>
            <a:chOff x="252411" y="2410160"/>
            <a:chExt cx="8615363" cy="1603937"/>
          </a:xfrm>
        </p:grpSpPr>
        <p:sp>
          <p:nvSpPr>
            <p:cNvPr id="135"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1" name="Group 10"/>
            <p:cNvGrpSpPr/>
            <p:nvPr/>
          </p:nvGrpSpPr>
          <p:grpSpPr>
            <a:xfrm>
              <a:off x="252411" y="2410160"/>
              <a:ext cx="8615363" cy="1603937"/>
              <a:chOff x="259931" y="4843873"/>
              <a:chExt cx="8615363" cy="1603937"/>
            </a:xfrm>
          </p:grpSpPr>
          <p:sp>
            <p:nvSpPr>
              <p:cNvPr id="91"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688180" y="4942752"/>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29"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0"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800" b="0" dirty="0">
                  <a:solidFill>
                    <a:schemeClr val="tx1"/>
                  </a:solidFill>
                  <a:latin typeface="Arial" charset="0"/>
                </a:endParaRPr>
              </a:p>
            </p:txBody>
          </p:sp>
          <p:sp>
            <p:nvSpPr>
              <p:cNvPr id="132"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4"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5050962" y="6096219"/>
                <a:ext cx="663785" cy="307777"/>
              </a:xfrm>
              <a:prstGeom prst="rect">
                <a:avLst/>
              </a:prstGeom>
              <a:noFill/>
            </p:spPr>
            <p:txBody>
              <a:bodyPr wrap="square" rtlCol="0">
                <a:spAutoFit/>
              </a:bodyPr>
              <a:lstStyle/>
              <a:p>
                <a:endParaRPr lang="en-US" sz="1400" dirty="0"/>
              </a:p>
            </p:txBody>
          </p:sp>
        </p:grpSp>
        <p:sp>
          <p:nvSpPr>
            <p:cNvPr id="3" name="TextBox 2"/>
            <p:cNvSpPr txBox="1"/>
            <p:nvPr/>
          </p:nvSpPr>
          <p:spPr>
            <a:xfrm>
              <a:off x="8090484" y="3532042"/>
              <a:ext cx="551492" cy="307777"/>
            </a:xfrm>
            <a:prstGeom prst="rect">
              <a:avLst/>
            </a:prstGeom>
            <a:noFill/>
          </p:spPr>
          <p:txBody>
            <a:bodyPr wrap="square" rtlCol="0">
              <a:spAutoFit/>
            </a:bodyPr>
            <a:lstStyle/>
            <a:p>
              <a:endParaRPr lang="en-US" sz="1400" dirty="0"/>
            </a:p>
          </p:txBody>
        </p:sp>
      </p:grpSp>
      <p:grpSp>
        <p:nvGrpSpPr>
          <p:cNvPr id="34" name="Group 33"/>
          <p:cNvGrpSpPr/>
          <p:nvPr/>
        </p:nvGrpSpPr>
        <p:grpSpPr>
          <a:xfrm>
            <a:off x="227303" y="457200"/>
            <a:ext cx="8615363" cy="1603937"/>
            <a:chOff x="252411" y="2410160"/>
            <a:chExt cx="8615363" cy="1603937"/>
          </a:xfrm>
        </p:grpSpPr>
        <p:sp>
          <p:nvSpPr>
            <p:cNvPr id="35"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36"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37" name="Group 36"/>
            <p:cNvGrpSpPr/>
            <p:nvPr/>
          </p:nvGrpSpPr>
          <p:grpSpPr>
            <a:xfrm>
              <a:off x="252411" y="2410160"/>
              <a:ext cx="8615363" cy="1603937"/>
              <a:chOff x="259931" y="4843873"/>
              <a:chExt cx="8615363" cy="1603937"/>
            </a:xfrm>
          </p:grpSpPr>
          <p:sp>
            <p:nvSpPr>
              <p:cNvPr id="39"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40"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1"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2"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3"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4"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5"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6"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7"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8"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9" name="Text Box 17"/>
              <p:cNvSpPr txBox="1">
                <a:spLocks noChangeArrowheads="1"/>
              </p:cNvSpPr>
              <p:nvPr/>
            </p:nvSpPr>
            <p:spPr bwMode="auto">
              <a:xfrm>
                <a:off x="5688180" y="4942752"/>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0"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1"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52"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800" b="0" dirty="0">
                  <a:solidFill>
                    <a:schemeClr val="tx1"/>
                  </a:solidFill>
                  <a:latin typeface="Arial" charset="0"/>
                </a:endParaRPr>
              </a:p>
            </p:txBody>
          </p:sp>
          <p:sp>
            <p:nvSpPr>
              <p:cNvPr id="53"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4"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5"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6"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7"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8"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59"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61"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62"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3" name="TextBox 62"/>
              <p:cNvSpPr txBox="1"/>
              <p:nvPr/>
            </p:nvSpPr>
            <p:spPr>
              <a:xfrm>
                <a:off x="5050962" y="6096219"/>
                <a:ext cx="663785" cy="307777"/>
              </a:xfrm>
              <a:prstGeom prst="rect">
                <a:avLst/>
              </a:prstGeom>
              <a:noFill/>
            </p:spPr>
            <p:txBody>
              <a:bodyPr wrap="square" rtlCol="0">
                <a:spAutoFit/>
              </a:bodyPr>
              <a:lstStyle/>
              <a:p>
                <a:endParaRPr lang="en-US" sz="1400" dirty="0"/>
              </a:p>
            </p:txBody>
          </p:sp>
        </p:grpSp>
        <p:sp>
          <p:nvSpPr>
            <p:cNvPr id="38" name="TextBox 37"/>
            <p:cNvSpPr txBox="1"/>
            <p:nvPr/>
          </p:nvSpPr>
          <p:spPr>
            <a:xfrm>
              <a:off x="8090484" y="3532042"/>
              <a:ext cx="551492" cy="307777"/>
            </a:xfrm>
            <a:prstGeom prst="rect">
              <a:avLst/>
            </a:prstGeom>
            <a:noFill/>
          </p:spPr>
          <p:txBody>
            <a:bodyPr wrap="square" rtlCol="0">
              <a:spAutoFit/>
            </a:bodyPr>
            <a:lstStyle/>
            <a:p>
              <a:endParaRPr lang="en-US" sz="1400" dirty="0"/>
            </a:p>
          </p:txBody>
        </p:sp>
      </p:grpSp>
      <p:grpSp>
        <p:nvGrpSpPr>
          <p:cNvPr id="65" name="Group 64"/>
          <p:cNvGrpSpPr/>
          <p:nvPr/>
        </p:nvGrpSpPr>
        <p:grpSpPr>
          <a:xfrm>
            <a:off x="205539" y="3921802"/>
            <a:ext cx="8615363" cy="1603937"/>
            <a:chOff x="252411" y="2410160"/>
            <a:chExt cx="8615363" cy="1603937"/>
          </a:xfrm>
        </p:grpSpPr>
        <p:sp>
          <p:nvSpPr>
            <p:cNvPr id="66"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7"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68" name="Group 67"/>
            <p:cNvGrpSpPr/>
            <p:nvPr/>
          </p:nvGrpSpPr>
          <p:grpSpPr>
            <a:xfrm>
              <a:off x="252411" y="2410160"/>
              <a:ext cx="8615363" cy="1603937"/>
              <a:chOff x="259931" y="4843873"/>
              <a:chExt cx="8615363" cy="1603937"/>
            </a:xfrm>
          </p:grpSpPr>
          <p:sp>
            <p:nvSpPr>
              <p:cNvPr id="70"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71"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2"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3"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4"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5"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6"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7"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8"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9"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80" name="Text Box 17"/>
              <p:cNvSpPr txBox="1">
                <a:spLocks noChangeArrowheads="1"/>
              </p:cNvSpPr>
              <p:nvPr/>
            </p:nvSpPr>
            <p:spPr bwMode="auto">
              <a:xfrm>
                <a:off x="5688180" y="4942752"/>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1"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2"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83"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800" b="0" dirty="0">
                  <a:solidFill>
                    <a:schemeClr val="tx1"/>
                  </a:solidFill>
                  <a:latin typeface="Arial" charset="0"/>
                </a:endParaRPr>
              </a:p>
            </p:txBody>
          </p:sp>
          <p:sp>
            <p:nvSpPr>
              <p:cNvPr id="84"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5"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6"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9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92"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94"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95"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96" name="TextBox 95"/>
              <p:cNvSpPr txBox="1"/>
              <p:nvPr/>
            </p:nvSpPr>
            <p:spPr>
              <a:xfrm>
                <a:off x="5050962" y="6096219"/>
                <a:ext cx="663785" cy="307777"/>
              </a:xfrm>
              <a:prstGeom prst="rect">
                <a:avLst/>
              </a:prstGeom>
              <a:noFill/>
            </p:spPr>
            <p:txBody>
              <a:bodyPr wrap="square" rtlCol="0">
                <a:spAutoFit/>
              </a:bodyPr>
              <a:lstStyle/>
              <a:p>
                <a:endParaRPr lang="en-US" sz="1400" dirty="0"/>
              </a:p>
            </p:txBody>
          </p:sp>
        </p:grpSp>
        <p:sp>
          <p:nvSpPr>
            <p:cNvPr id="69" name="TextBox 68"/>
            <p:cNvSpPr txBox="1"/>
            <p:nvPr/>
          </p:nvSpPr>
          <p:spPr>
            <a:xfrm>
              <a:off x="8090484" y="3532042"/>
              <a:ext cx="551492" cy="307777"/>
            </a:xfrm>
            <a:prstGeom prst="rect">
              <a:avLst/>
            </a:prstGeom>
            <a:noFill/>
          </p:spPr>
          <p:txBody>
            <a:bodyPr wrap="square" rtlCol="0">
              <a:spAutoFit/>
            </a:bodyPr>
            <a:lstStyle/>
            <a:p>
              <a:endParaRPr lang="en-US" sz="1400" dirty="0"/>
            </a:p>
          </p:txBody>
        </p:sp>
      </p:grpSp>
    </p:spTree>
    <p:extLst>
      <p:ext uri="{BB962C8B-B14F-4D97-AF65-F5344CB8AC3E}">
        <p14:creationId xmlns:p14="http://schemas.microsoft.com/office/powerpoint/2010/main" val="3114339879"/>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907961" y="5638800"/>
            <a:ext cx="1065462" cy="584775"/>
          </a:xfrm>
          <a:prstGeom prst="rect">
            <a:avLst/>
          </a:prstGeom>
          <a:noFill/>
        </p:spPr>
        <p:txBody>
          <a:bodyPr wrap="square" rtlCol="0">
            <a:spAutoFit/>
          </a:bodyPr>
          <a:lstStyle/>
          <a:p>
            <a:pPr algn="ctr"/>
            <a:r>
              <a:rPr lang="en-US" sz="3200" b="1" dirty="0" smtClean="0"/>
              <a:t>SQS</a:t>
            </a:r>
            <a:endParaRPr lang="en-US" sz="3200" b="1" dirty="0"/>
          </a:p>
        </p:txBody>
      </p:sp>
      <p:grpSp>
        <p:nvGrpSpPr>
          <p:cNvPr id="5" name="Group 4"/>
          <p:cNvGrpSpPr/>
          <p:nvPr/>
        </p:nvGrpSpPr>
        <p:grpSpPr>
          <a:xfrm>
            <a:off x="205539" y="2167165"/>
            <a:ext cx="8615363" cy="1603937"/>
            <a:chOff x="252411" y="2410160"/>
            <a:chExt cx="8615363" cy="1603937"/>
          </a:xfrm>
        </p:grpSpPr>
        <p:sp>
          <p:nvSpPr>
            <p:cNvPr id="135"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1" name="Group 10"/>
            <p:cNvGrpSpPr/>
            <p:nvPr/>
          </p:nvGrpSpPr>
          <p:grpSpPr>
            <a:xfrm>
              <a:off x="252411" y="2410160"/>
              <a:ext cx="8615363" cy="1603937"/>
              <a:chOff x="259931" y="4843873"/>
              <a:chExt cx="8615363" cy="1603937"/>
            </a:xfrm>
          </p:grpSpPr>
          <p:sp>
            <p:nvSpPr>
              <p:cNvPr id="91"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688180" y="4942752"/>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29"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0"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800" b="0" dirty="0">
                  <a:solidFill>
                    <a:schemeClr val="tx1"/>
                  </a:solidFill>
                  <a:latin typeface="Arial" charset="0"/>
                </a:endParaRPr>
              </a:p>
            </p:txBody>
          </p:sp>
          <p:sp>
            <p:nvSpPr>
              <p:cNvPr id="132"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4"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5050962" y="6096219"/>
                <a:ext cx="663785" cy="307777"/>
              </a:xfrm>
              <a:prstGeom prst="rect">
                <a:avLst/>
              </a:prstGeom>
              <a:noFill/>
            </p:spPr>
            <p:txBody>
              <a:bodyPr wrap="square" rtlCol="0">
                <a:spAutoFit/>
              </a:bodyPr>
              <a:lstStyle/>
              <a:p>
                <a:endParaRPr lang="en-US" sz="1400" dirty="0"/>
              </a:p>
            </p:txBody>
          </p:sp>
        </p:grpSp>
        <p:sp>
          <p:nvSpPr>
            <p:cNvPr id="3" name="TextBox 2"/>
            <p:cNvSpPr txBox="1"/>
            <p:nvPr/>
          </p:nvSpPr>
          <p:spPr>
            <a:xfrm>
              <a:off x="8090484" y="3532042"/>
              <a:ext cx="551492" cy="307777"/>
            </a:xfrm>
            <a:prstGeom prst="rect">
              <a:avLst/>
            </a:prstGeom>
            <a:noFill/>
          </p:spPr>
          <p:txBody>
            <a:bodyPr wrap="square" rtlCol="0">
              <a:spAutoFit/>
            </a:bodyPr>
            <a:lstStyle/>
            <a:p>
              <a:endParaRPr lang="en-US" sz="1400" dirty="0"/>
            </a:p>
          </p:txBody>
        </p:sp>
      </p:grpSp>
      <p:grpSp>
        <p:nvGrpSpPr>
          <p:cNvPr id="34" name="Group 33"/>
          <p:cNvGrpSpPr/>
          <p:nvPr/>
        </p:nvGrpSpPr>
        <p:grpSpPr>
          <a:xfrm>
            <a:off x="227303" y="457200"/>
            <a:ext cx="8615363" cy="1603937"/>
            <a:chOff x="252411" y="2410160"/>
            <a:chExt cx="8615363" cy="1603937"/>
          </a:xfrm>
        </p:grpSpPr>
        <p:sp>
          <p:nvSpPr>
            <p:cNvPr id="35"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36"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37" name="Group 36"/>
            <p:cNvGrpSpPr/>
            <p:nvPr/>
          </p:nvGrpSpPr>
          <p:grpSpPr>
            <a:xfrm>
              <a:off x="252411" y="2410160"/>
              <a:ext cx="8615363" cy="1603937"/>
              <a:chOff x="259931" y="4843873"/>
              <a:chExt cx="8615363" cy="1603937"/>
            </a:xfrm>
          </p:grpSpPr>
          <p:sp>
            <p:nvSpPr>
              <p:cNvPr id="39"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40"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1"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2"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3"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4"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5"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6"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7"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8"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49" name="Text Box 17"/>
              <p:cNvSpPr txBox="1">
                <a:spLocks noChangeArrowheads="1"/>
              </p:cNvSpPr>
              <p:nvPr/>
            </p:nvSpPr>
            <p:spPr bwMode="auto">
              <a:xfrm>
                <a:off x="5688180" y="4942752"/>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0"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1"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52"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800" b="0" dirty="0">
                  <a:solidFill>
                    <a:schemeClr val="tx1"/>
                  </a:solidFill>
                  <a:latin typeface="Arial" charset="0"/>
                </a:endParaRPr>
              </a:p>
            </p:txBody>
          </p:sp>
          <p:sp>
            <p:nvSpPr>
              <p:cNvPr id="53"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4"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5"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6"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7"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58"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59"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61"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62"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3" name="TextBox 62"/>
              <p:cNvSpPr txBox="1"/>
              <p:nvPr/>
            </p:nvSpPr>
            <p:spPr>
              <a:xfrm>
                <a:off x="5050962" y="6096219"/>
                <a:ext cx="663785" cy="307777"/>
              </a:xfrm>
              <a:prstGeom prst="rect">
                <a:avLst/>
              </a:prstGeom>
              <a:noFill/>
            </p:spPr>
            <p:txBody>
              <a:bodyPr wrap="square" rtlCol="0">
                <a:spAutoFit/>
              </a:bodyPr>
              <a:lstStyle/>
              <a:p>
                <a:endParaRPr lang="en-US" sz="1400" dirty="0"/>
              </a:p>
            </p:txBody>
          </p:sp>
        </p:grpSp>
        <p:sp>
          <p:nvSpPr>
            <p:cNvPr id="38" name="TextBox 37"/>
            <p:cNvSpPr txBox="1"/>
            <p:nvPr/>
          </p:nvSpPr>
          <p:spPr>
            <a:xfrm>
              <a:off x="8090484" y="3532042"/>
              <a:ext cx="551492" cy="307777"/>
            </a:xfrm>
            <a:prstGeom prst="rect">
              <a:avLst/>
            </a:prstGeom>
            <a:noFill/>
          </p:spPr>
          <p:txBody>
            <a:bodyPr wrap="square" rtlCol="0">
              <a:spAutoFit/>
            </a:bodyPr>
            <a:lstStyle/>
            <a:p>
              <a:endParaRPr lang="en-US" sz="1400" dirty="0"/>
            </a:p>
          </p:txBody>
        </p:sp>
      </p:grpSp>
      <p:grpSp>
        <p:nvGrpSpPr>
          <p:cNvPr id="65" name="Group 64"/>
          <p:cNvGrpSpPr/>
          <p:nvPr/>
        </p:nvGrpSpPr>
        <p:grpSpPr>
          <a:xfrm>
            <a:off x="205539" y="3921802"/>
            <a:ext cx="8615363" cy="1603937"/>
            <a:chOff x="252411" y="2410160"/>
            <a:chExt cx="8615363" cy="1603937"/>
          </a:xfrm>
        </p:grpSpPr>
        <p:sp>
          <p:nvSpPr>
            <p:cNvPr id="66" name="Text Box 24"/>
            <p:cNvSpPr txBox="1">
              <a:spLocks noChangeArrowheads="1"/>
            </p:cNvSpPr>
            <p:nvPr/>
          </p:nvSpPr>
          <p:spPr bwMode="auto">
            <a:xfrm>
              <a:off x="1145755" y="364771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7" name="Text Box 25"/>
            <p:cNvSpPr txBox="1">
              <a:spLocks noChangeArrowheads="1"/>
            </p:cNvSpPr>
            <p:nvPr/>
          </p:nvSpPr>
          <p:spPr bwMode="auto">
            <a:xfrm>
              <a:off x="288505" y="364771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68" name="Group 67"/>
            <p:cNvGrpSpPr/>
            <p:nvPr/>
          </p:nvGrpSpPr>
          <p:grpSpPr>
            <a:xfrm>
              <a:off x="252411" y="2410160"/>
              <a:ext cx="8615363" cy="1603937"/>
              <a:chOff x="259931" y="4843873"/>
              <a:chExt cx="8615363" cy="1603937"/>
            </a:xfrm>
          </p:grpSpPr>
          <p:sp>
            <p:nvSpPr>
              <p:cNvPr id="70"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71"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2"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3"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4"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5"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6"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7"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8"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79"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80" name="Text Box 17"/>
              <p:cNvSpPr txBox="1">
                <a:spLocks noChangeArrowheads="1"/>
              </p:cNvSpPr>
              <p:nvPr/>
            </p:nvSpPr>
            <p:spPr bwMode="auto">
              <a:xfrm>
                <a:off x="5688180" y="4942752"/>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1"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2"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83"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800" b="0" dirty="0">
                  <a:solidFill>
                    <a:schemeClr val="tx1"/>
                  </a:solidFill>
                  <a:latin typeface="Arial" charset="0"/>
                </a:endParaRPr>
              </a:p>
            </p:txBody>
          </p:sp>
          <p:sp>
            <p:nvSpPr>
              <p:cNvPr id="84"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5"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6"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8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9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92"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94"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95"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96" name="TextBox 95"/>
              <p:cNvSpPr txBox="1"/>
              <p:nvPr/>
            </p:nvSpPr>
            <p:spPr>
              <a:xfrm>
                <a:off x="5050962" y="6096219"/>
                <a:ext cx="663785" cy="307777"/>
              </a:xfrm>
              <a:prstGeom prst="rect">
                <a:avLst/>
              </a:prstGeom>
              <a:noFill/>
            </p:spPr>
            <p:txBody>
              <a:bodyPr wrap="square" rtlCol="0">
                <a:spAutoFit/>
              </a:bodyPr>
              <a:lstStyle/>
              <a:p>
                <a:endParaRPr lang="en-US" sz="1400" dirty="0"/>
              </a:p>
            </p:txBody>
          </p:sp>
        </p:grpSp>
        <p:sp>
          <p:nvSpPr>
            <p:cNvPr id="69" name="TextBox 68"/>
            <p:cNvSpPr txBox="1"/>
            <p:nvPr/>
          </p:nvSpPr>
          <p:spPr>
            <a:xfrm>
              <a:off x="8090484" y="3532042"/>
              <a:ext cx="551492" cy="307777"/>
            </a:xfrm>
            <a:prstGeom prst="rect">
              <a:avLst/>
            </a:prstGeom>
            <a:noFill/>
          </p:spPr>
          <p:txBody>
            <a:bodyPr wrap="square" rtlCol="0">
              <a:spAutoFit/>
            </a:bodyPr>
            <a:lstStyle/>
            <a:p>
              <a:endParaRPr lang="en-US" sz="1400" dirty="0"/>
            </a:p>
          </p:txBody>
        </p:sp>
      </p:grpSp>
    </p:spTree>
    <p:extLst>
      <p:ext uri="{BB962C8B-B14F-4D97-AF65-F5344CB8AC3E}">
        <p14:creationId xmlns:p14="http://schemas.microsoft.com/office/powerpoint/2010/main" val="311433987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733132" y="4267200"/>
            <a:ext cx="1065462" cy="584775"/>
          </a:xfrm>
          <a:prstGeom prst="rect">
            <a:avLst/>
          </a:prstGeom>
          <a:noFill/>
        </p:spPr>
        <p:txBody>
          <a:bodyPr wrap="square" rtlCol="0">
            <a:spAutoFit/>
          </a:bodyPr>
          <a:lstStyle/>
          <a:p>
            <a:pPr algn="ctr"/>
            <a:r>
              <a:rPr lang="en-US" sz="3200" b="1" dirty="0" smtClean="0"/>
              <a:t>VKS</a:t>
            </a:r>
            <a:endParaRPr lang="en-US" sz="3200" b="1" dirty="0"/>
          </a:p>
        </p:txBody>
      </p:sp>
      <p:sp>
        <p:nvSpPr>
          <p:cNvPr id="247" name="TextBox 246"/>
          <p:cNvSpPr txBox="1"/>
          <p:nvPr/>
        </p:nvSpPr>
        <p:spPr>
          <a:xfrm>
            <a:off x="1677329" y="4286250"/>
            <a:ext cx="1219678" cy="584775"/>
          </a:xfrm>
          <a:prstGeom prst="rect">
            <a:avLst/>
          </a:prstGeom>
          <a:noFill/>
        </p:spPr>
        <p:txBody>
          <a:bodyPr wrap="square" rtlCol="0">
            <a:spAutoFit/>
          </a:bodyPr>
          <a:lstStyle/>
          <a:p>
            <a:pPr algn="ctr"/>
            <a:r>
              <a:rPr lang="en-US" sz="3200" b="1" dirty="0" smtClean="0"/>
              <a:t>JAN</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sp>
        <p:nvSpPr>
          <p:cNvPr id="135" name="Text Box 24"/>
          <p:cNvSpPr txBox="1">
            <a:spLocks noChangeArrowheads="1"/>
          </p:cNvSpPr>
          <p:nvPr/>
        </p:nvSpPr>
        <p:spPr bwMode="auto">
          <a:xfrm>
            <a:off x="1117181" y="367595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59931" y="367595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5" name="Group 4"/>
          <p:cNvGrpSpPr/>
          <p:nvPr/>
        </p:nvGrpSpPr>
        <p:grpSpPr>
          <a:xfrm>
            <a:off x="156158" y="2342003"/>
            <a:ext cx="8615363" cy="1603937"/>
            <a:chOff x="156158" y="2342003"/>
            <a:chExt cx="8615363" cy="1603937"/>
          </a:xfrm>
        </p:grpSpPr>
        <p:sp>
          <p:nvSpPr>
            <p:cNvPr id="91"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584406" y="2440882"/>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V18 CQY CQY5 DFW</a:t>
              </a:r>
              <a:endParaRPr lang="en-US" sz="1400" b="0" dirty="0">
                <a:solidFill>
                  <a:schemeClr val="tx1"/>
                </a:solidFill>
                <a:latin typeface="Arial" charset="0"/>
              </a:endParaRPr>
            </a:p>
          </p:txBody>
        </p:sp>
        <p:sp>
          <p:nvSpPr>
            <p:cNvPr id="129"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P0005</a:t>
              </a:r>
              <a:endParaRPr lang="en-US" sz="1400" b="0" dirty="0">
                <a:solidFill>
                  <a:schemeClr val="tx1"/>
                </a:solidFill>
                <a:latin typeface="Arial" charset="0"/>
              </a:endParaRPr>
            </a:p>
          </p:txBody>
        </p:sp>
        <p:sp>
          <p:nvSpPr>
            <p:cNvPr id="130"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EGF220</a:t>
              </a:r>
              <a:endParaRPr lang="en-US" sz="1800" b="0" dirty="0">
                <a:solidFill>
                  <a:schemeClr val="tx1"/>
                </a:solidFill>
                <a:latin typeface="Arial" charset="0"/>
              </a:endParaRPr>
            </a:p>
          </p:txBody>
        </p:sp>
        <p:sp>
          <p:nvSpPr>
            <p:cNvPr id="132"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SF34/A</a:t>
              </a:r>
              <a:endParaRPr lang="en-US" sz="1400" b="0" dirty="0">
                <a:solidFill>
                  <a:schemeClr val="tx1"/>
                </a:solidFill>
                <a:latin typeface="Arial" charset="0"/>
              </a:endParaRPr>
            </a:p>
          </p:txBody>
        </p:sp>
        <p:sp>
          <p:nvSpPr>
            <p:cNvPr id="134"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T270</a:t>
              </a:r>
              <a:endParaRPr lang="en-US" sz="1400" b="0" dirty="0">
                <a:solidFill>
                  <a:schemeClr val="tx1"/>
                </a:solidFill>
                <a:latin typeface="Arial" charset="0"/>
              </a:endParaRPr>
            </a:p>
          </p:txBody>
        </p:sp>
        <p:sp>
          <p:nvSpPr>
            <p:cNvPr id="137"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815637" y="244088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RINKY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4947189" y="3594349"/>
              <a:ext cx="663785" cy="307777"/>
            </a:xfrm>
            <a:prstGeom prst="rect">
              <a:avLst/>
            </a:prstGeom>
            <a:noFill/>
          </p:spPr>
          <p:txBody>
            <a:bodyPr wrap="square" rtlCol="0">
              <a:spAutoFit/>
            </a:bodyPr>
            <a:lstStyle/>
            <a:p>
              <a:r>
                <a:rPr lang="en-US" sz="1400" dirty="0" smtClean="0"/>
                <a:t>160</a:t>
              </a:r>
              <a:endParaRPr lang="en-US" sz="1400" dirty="0"/>
            </a:p>
          </p:txBody>
        </p:sp>
        <p:cxnSp>
          <p:nvCxnSpPr>
            <p:cNvPr id="145" name="Straight Arrow Connector 144"/>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grpSp>
        <p:nvGrpSpPr>
          <p:cNvPr id="10" name="Group 9"/>
          <p:cNvGrpSpPr/>
          <p:nvPr/>
        </p:nvGrpSpPr>
        <p:grpSpPr>
          <a:xfrm>
            <a:off x="156157" y="707073"/>
            <a:ext cx="8615363" cy="1597533"/>
            <a:chOff x="278981" y="348849"/>
            <a:chExt cx="8615363" cy="1597533"/>
          </a:xfrm>
        </p:grpSpPr>
        <p:sp>
          <p:nvSpPr>
            <p:cNvPr id="94" name="Freeform 7"/>
            <p:cNvSpPr>
              <a:spLocks/>
            </p:cNvSpPr>
            <p:nvPr/>
          </p:nvSpPr>
          <p:spPr bwMode="auto">
            <a:xfrm>
              <a:off x="278981" y="348849"/>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162131" y="1365303"/>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162131" y="1655816"/>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647541" y="1371653"/>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953331" y="348849"/>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575095" y="348849"/>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162130" y="348850"/>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5057731" y="348850"/>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716754" y="348850"/>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552531" y="348849"/>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707229" y="447728"/>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V18 CQY CQY5 DFW</a:t>
              </a:r>
              <a:endParaRPr lang="en-US" sz="1400" b="0" dirty="0">
                <a:solidFill>
                  <a:schemeClr val="tx1"/>
                </a:solidFill>
                <a:latin typeface="Arial" charset="0"/>
              </a:endParaRPr>
            </a:p>
          </p:txBody>
        </p:sp>
        <p:sp>
          <p:nvSpPr>
            <p:cNvPr id="106" name="Line 19"/>
            <p:cNvSpPr>
              <a:spLocks noChangeShapeType="1"/>
            </p:cNvSpPr>
            <p:nvPr/>
          </p:nvSpPr>
          <p:spPr bwMode="auto">
            <a:xfrm>
              <a:off x="3664117" y="500116"/>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401804" y="415978"/>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EGF220</a:t>
              </a:r>
              <a:endParaRPr lang="en-US" sz="1800" b="0" dirty="0">
                <a:solidFill>
                  <a:schemeClr val="tx1"/>
                </a:solidFill>
                <a:latin typeface="Arial" charset="0"/>
              </a:endParaRPr>
            </a:p>
          </p:txBody>
        </p:sp>
        <p:sp>
          <p:nvSpPr>
            <p:cNvPr id="108" name="Text Box 21"/>
            <p:cNvSpPr txBox="1">
              <a:spLocks noChangeArrowheads="1"/>
            </p:cNvSpPr>
            <p:nvPr/>
          </p:nvSpPr>
          <p:spPr bwMode="auto">
            <a:xfrm>
              <a:off x="859004" y="1404991"/>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401804" y="847778"/>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SF34/A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401804" y="1212903"/>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T270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509532" y="447728"/>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P0005</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552831" y="1615177"/>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+ 17</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558716" y="447728"/>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581617" y="59702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176417" y="847778"/>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921417" y="447728"/>
              <a:ext cx="79533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MLU</a:t>
              </a:r>
            </a:p>
            <a:p>
              <a:pPr eaLnBrk="1" hangingPunct="1">
                <a:buFontTx/>
                <a:buNone/>
              </a:pPr>
              <a:r>
                <a:rPr lang="en-US" sz="1400" b="0" dirty="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181391" y="1353440"/>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Box 59"/>
            <p:cNvSpPr txBox="1"/>
            <p:nvPr/>
          </p:nvSpPr>
          <p:spPr>
            <a:xfrm>
              <a:off x="5070012" y="1601195"/>
              <a:ext cx="663785" cy="307777"/>
            </a:xfrm>
            <a:prstGeom prst="rect">
              <a:avLst/>
            </a:prstGeom>
            <a:noFill/>
          </p:spPr>
          <p:txBody>
            <a:bodyPr wrap="square" rtlCol="0">
              <a:spAutoFit/>
            </a:bodyPr>
            <a:lstStyle/>
            <a:p>
              <a:r>
                <a:rPr lang="en-US" sz="1400" dirty="0" smtClean="0"/>
                <a:t>160</a:t>
              </a:r>
              <a:endParaRPr lang="en-US" sz="1400" dirty="0"/>
            </a:p>
          </p:txBody>
        </p:sp>
        <p:sp>
          <p:nvSpPr>
            <p:cNvPr id="3" name="TextBox 2"/>
            <p:cNvSpPr txBox="1"/>
            <p:nvPr/>
          </p:nvSpPr>
          <p:spPr>
            <a:xfrm>
              <a:off x="8145629" y="1513734"/>
              <a:ext cx="551492" cy="307777"/>
            </a:xfrm>
            <a:prstGeom prst="rect">
              <a:avLst/>
            </a:prstGeom>
            <a:noFill/>
          </p:spPr>
          <p:txBody>
            <a:bodyPr wrap="square" rtlCol="0">
              <a:spAutoFit/>
            </a:bodyPr>
            <a:lstStyle/>
            <a:p>
              <a:r>
                <a:rPr lang="en-US" sz="1400" dirty="0" smtClean="0"/>
                <a:t>ZFW</a:t>
              </a:r>
              <a:endParaRPr lang="en-US" sz="1400" dirty="0"/>
            </a:p>
          </p:txBody>
        </p:sp>
        <p:sp>
          <p:nvSpPr>
            <p:cNvPr id="146" name="Text Box 18"/>
            <p:cNvSpPr txBox="1">
              <a:spLocks noChangeArrowheads="1"/>
            </p:cNvSpPr>
            <p:nvPr/>
          </p:nvSpPr>
          <p:spPr bwMode="auto">
            <a:xfrm>
              <a:off x="2162131" y="1641582"/>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RINKY</a:t>
              </a:r>
              <a:endParaRPr lang="en-US" sz="1400" b="0" dirty="0">
                <a:solidFill>
                  <a:schemeClr val="tx1"/>
                </a:solidFill>
                <a:latin typeface="Arial" charset="0"/>
              </a:endParaRPr>
            </a:p>
          </p:txBody>
        </p:sp>
      </p:grpSp>
    </p:spTree>
    <p:extLst>
      <p:ext uri="{BB962C8B-B14F-4D97-AF65-F5344CB8AC3E}">
        <p14:creationId xmlns:p14="http://schemas.microsoft.com/office/powerpoint/2010/main" val="9503695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7" name="TextBox 246"/>
          <p:cNvSpPr txBox="1"/>
          <p:nvPr/>
        </p:nvSpPr>
        <p:spPr>
          <a:xfrm>
            <a:off x="3727511" y="4295775"/>
            <a:ext cx="1219678" cy="584775"/>
          </a:xfrm>
          <a:prstGeom prst="rect">
            <a:avLst/>
          </a:prstGeom>
          <a:noFill/>
        </p:spPr>
        <p:txBody>
          <a:bodyPr wrap="square" rtlCol="0">
            <a:spAutoFit/>
          </a:bodyPr>
          <a:lstStyle/>
          <a:p>
            <a:pPr algn="ctr"/>
            <a:r>
              <a:rPr lang="en-US" sz="3200" b="1" dirty="0" smtClean="0"/>
              <a:t>JAN</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2" name="Group 1"/>
          <p:cNvGrpSpPr/>
          <p:nvPr/>
        </p:nvGrpSpPr>
        <p:grpSpPr>
          <a:xfrm>
            <a:off x="156158" y="2342003"/>
            <a:ext cx="8615363" cy="1638754"/>
            <a:chOff x="156158" y="2342003"/>
            <a:chExt cx="8615363" cy="1638754"/>
          </a:xfrm>
        </p:grpSpPr>
        <p:sp>
          <p:nvSpPr>
            <p:cNvPr id="135" name="Text Box 24"/>
            <p:cNvSpPr txBox="1">
              <a:spLocks noChangeArrowheads="1"/>
            </p:cNvSpPr>
            <p:nvPr/>
          </p:nvSpPr>
          <p:spPr bwMode="auto">
            <a:xfrm>
              <a:off x="1117181" y="367595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59931" y="367595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sp>
          <p:nvSpPr>
            <p:cNvPr id="91"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584406" y="2440882"/>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V9 MCB MSY</a:t>
              </a:r>
              <a:endParaRPr lang="en-US" sz="1400" b="0" dirty="0">
                <a:solidFill>
                  <a:schemeClr val="tx1"/>
                </a:solidFill>
                <a:latin typeface="Arial" charset="0"/>
              </a:endParaRPr>
            </a:p>
          </p:txBody>
        </p:sp>
        <p:sp>
          <p:nvSpPr>
            <p:cNvPr id="129"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P1408</a:t>
              </a:r>
              <a:endParaRPr lang="en-US" sz="1400" b="0" dirty="0">
                <a:solidFill>
                  <a:schemeClr val="tx1"/>
                </a:solidFill>
                <a:latin typeface="Arial" charset="0"/>
              </a:endParaRPr>
            </a:p>
          </p:txBody>
        </p:sp>
        <p:sp>
          <p:nvSpPr>
            <p:cNvPr id="130"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EGF3566</a:t>
              </a:r>
              <a:endParaRPr lang="en-US" sz="1800" b="0" dirty="0">
                <a:solidFill>
                  <a:schemeClr val="tx1"/>
                </a:solidFill>
                <a:latin typeface="Arial" charset="0"/>
              </a:endParaRPr>
            </a:p>
          </p:txBody>
        </p:sp>
        <p:sp>
          <p:nvSpPr>
            <p:cNvPr id="132"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E120/A</a:t>
              </a:r>
              <a:endParaRPr lang="en-US" sz="1400" b="0" dirty="0">
                <a:solidFill>
                  <a:schemeClr val="tx1"/>
                </a:solidFill>
                <a:latin typeface="Arial" charset="0"/>
              </a:endParaRPr>
            </a:p>
          </p:txBody>
        </p:sp>
        <p:sp>
          <p:nvSpPr>
            <p:cNvPr id="134"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T280</a:t>
              </a:r>
              <a:endParaRPr lang="en-US" sz="1400" b="0" dirty="0">
                <a:solidFill>
                  <a:schemeClr val="tx1"/>
                </a:solidFill>
                <a:latin typeface="Arial" charset="0"/>
              </a:endParaRPr>
            </a:p>
          </p:txBody>
        </p:sp>
        <p:sp>
          <p:nvSpPr>
            <p:cNvPr id="137"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896808" y="2434801"/>
              <a:ext cx="70188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MCB</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4947189" y="3594349"/>
              <a:ext cx="663785" cy="307777"/>
            </a:xfrm>
            <a:prstGeom prst="rect">
              <a:avLst/>
            </a:prstGeom>
            <a:noFill/>
          </p:spPr>
          <p:txBody>
            <a:bodyPr wrap="square" rtlCol="0">
              <a:spAutoFit/>
            </a:bodyPr>
            <a:lstStyle/>
            <a:p>
              <a:r>
                <a:rPr lang="en-US" sz="1400" dirty="0" smtClean="0"/>
                <a:t>140</a:t>
              </a:r>
              <a:endParaRPr lang="en-US" sz="1400" dirty="0"/>
            </a:p>
          </p:txBody>
        </p:sp>
        <p:cxnSp>
          <p:nvCxnSpPr>
            <p:cNvPr id="145" name="Straight Arrow Connector 144"/>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
        <p:nvSpPr>
          <p:cNvPr id="3" name="TextBox 2"/>
          <p:cNvSpPr txBox="1"/>
          <p:nvPr/>
        </p:nvSpPr>
        <p:spPr>
          <a:xfrm>
            <a:off x="7924800" y="3498994"/>
            <a:ext cx="685800" cy="307777"/>
          </a:xfrm>
          <a:prstGeom prst="rect">
            <a:avLst/>
          </a:prstGeom>
          <a:noFill/>
        </p:spPr>
        <p:txBody>
          <a:bodyPr wrap="square" rtlCol="0">
            <a:spAutoFit/>
          </a:bodyPr>
          <a:lstStyle/>
          <a:p>
            <a:r>
              <a:rPr lang="en-US" sz="1400" dirty="0" smtClean="0"/>
              <a:t>ZHU</a:t>
            </a:r>
            <a:endParaRPr lang="en-US" sz="1400" dirty="0"/>
          </a:p>
        </p:txBody>
      </p:sp>
    </p:spTree>
    <p:extLst>
      <p:ext uri="{BB962C8B-B14F-4D97-AF65-F5344CB8AC3E}">
        <p14:creationId xmlns:p14="http://schemas.microsoft.com/office/powerpoint/2010/main" val="273338782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1689611" y="4153876"/>
            <a:ext cx="1065462" cy="584775"/>
          </a:xfrm>
          <a:prstGeom prst="rect">
            <a:avLst/>
          </a:prstGeom>
          <a:noFill/>
        </p:spPr>
        <p:txBody>
          <a:bodyPr wrap="square" rtlCol="0">
            <a:spAutoFit/>
          </a:bodyPr>
          <a:lstStyle/>
          <a:p>
            <a:pPr algn="ctr"/>
            <a:r>
              <a:rPr lang="en-US" sz="3200" b="1" dirty="0" smtClean="0"/>
              <a:t>VKS</a:t>
            </a:r>
            <a:endParaRPr lang="en-US" sz="3200" b="1" dirty="0"/>
          </a:p>
        </p:txBody>
      </p:sp>
      <p:sp>
        <p:nvSpPr>
          <p:cNvPr id="247" name="TextBox 246"/>
          <p:cNvSpPr txBox="1"/>
          <p:nvPr/>
        </p:nvSpPr>
        <p:spPr>
          <a:xfrm>
            <a:off x="3663638" y="4134826"/>
            <a:ext cx="1219678" cy="584775"/>
          </a:xfrm>
          <a:prstGeom prst="rect">
            <a:avLst/>
          </a:prstGeom>
          <a:noFill/>
        </p:spPr>
        <p:txBody>
          <a:bodyPr wrap="square" rtlCol="0">
            <a:spAutoFit/>
          </a:bodyPr>
          <a:lstStyle/>
          <a:p>
            <a:pPr algn="ctr"/>
            <a:r>
              <a:rPr lang="en-US" sz="3200" b="1" dirty="0" smtClean="0"/>
              <a:t>JAN</a:t>
            </a:r>
            <a:endParaRPr lang="en-US" sz="3200" b="1" dirty="0"/>
          </a:p>
        </p:txBody>
      </p:sp>
      <p:sp>
        <p:nvSpPr>
          <p:cNvPr id="135" name="Text Box 24"/>
          <p:cNvSpPr txBox="1">
            <a:spLocks noChangeArrowheads="1"/>
          </p:cNvSpPr>
          <p:nvPr/>
        </p:nvSpPr>
        <p:spPr bwMode="auto">
          <a:xfrm>
            <a:off x="1117181" y="367595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59931" y="367595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1" name="Group 10"/>
          <p:cNvGrpSpPr/>
          <p:nvPr/>
        </p:nvGrpSpPr>
        <p:grpSpPr>
          <a:xfrm>
            <a:off x="223837" y="2438400"/>
            <a:ext cx="8615363" cy="1603937"/>
            <a:chOff x="259931" y="4843873"/>
            <a:chExt cx="8615363" cy="1603937"/>
          </a:xfrm>
        </p:grpSpPr>
        <p:sp>
          <p:nvSpPr>
            <p:cNvPr id="91" name="Freeform 7"/>
            <p:cNvSpPr>
              <a:spLocks/>
            </p:cNvSpPr>
            <p:nvPr/>
          </p:nvSpPr>
          <p:spPr bwMode="auto">
            <a:xfrm>
              <a:off x="259931" y="48438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143081" y="58603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143081" y="61508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628491" y="58666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934281"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556045" y="48438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143080" y="48438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5038681" y="48438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697704" y="48438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533481" y="48438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688179" y="4942752"/>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0M8 JAN / 0015</a:t>
              </a:r>
              <a:endParaRPr lang="en-US" sz="1400" b="0" dirty="0">
                <a:solidFill>
                  <a:schemeClr val="tx1"/>
                </a:solidFill>
                <a:latin typeface="Arial" charset="0"/>
              </a:endParaRPr>
            </a:p>
          </p:txBody>
        </p:sp>
        <p:sp>
          <p:nvSpPr>
            <p:cNvPr id="129" name="Text Box 18"/>
            <p:cNvSpPr txBox="1">
              <a:spLocks noChangeArrowheads="1"/>
            </p:cNvSpPr>
            <p:nvPr/>
          </p:nvSpPr>
          <p:spPr bwMode="auto">
            <a:xfrm>
              <a:off x="2162341" y="614301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0M8 P2221</a:t>
              </a:r>
              <a:endParaRPr lang="en-US" sz="1400" b="0" dirty="0">
                <a:solidFill>
                  <a:schemeClr val="tx1"/>
                </a:solidFill>
                <a:latin typeface="Arial" charset="0"/>
              </a:endParaRPr>
            </a:p>
          </p:txBody>
        </p:sp>
        <p:sp>
          <p:nvSpPr>
            <p:cNvPr id="130" name="Line 19"/>
            <p:cNvSpPr>
              <a:spLocks noChangeShapeType="1"/>
            </p:cNvSpPr>
            <p:nvPr/>
          </p:nvSpPr>
          <p:spPr bwMode="auto">
            <a:xfrm>
              <a:off x="3645067" y="49951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382754" y="49110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N180MS</a:t>
              </a:r>
              <a:endParaRPr lang="en-US" sz="1800" b="0" dirty="0">
                <a:solidFill>
                  <a:schemeClr val="tx1"/>
                </a:solidFill>
                <a:latin typeface="Arial" charset="0"/>
              </a:endParaRPr>
            </a:p>
          </p:txBody>
        </p:sp>
        <p:sp>
          <p:nvSpPr>
            <p:cNvPr id="132" name="Text Box 21"/>
            <p:cNvSpPr txBox="1">
              <a:spLocks noChangeArrowheads="1"/>
            </p:cNvSpPr>
            <p:nvPr/>
          </p:nvSpPr>
          <p:spPr bwMode="auto">
            <a:xfrm>
              <a:off x="839954" y="59000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382754" y="53428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BE9L/A</a:t>
              </a:r>
              <a:endParaRPr lang="en-US" sz="1400" b="0" dirty="0">
                <a:solidFill>
                  <a:schemeClr val="tx1"/>
                </a:solidFill>
                <a:latin typeface="Arial" charset="0"/>
              </a:endParaRPr>
            </a:p>
          </p:txBody>
        </p:sp>
        <p:sp>
          <p:nvSpPr>
            <p:cNvPr id="134" name="Text Box 23"/>
            <p:cNvSpPr txBox="1">
              <a:spLocks noChangeArrowheads="1"/>
            </p:cNvSpPr>
            <p:nvPr/>
          </p:nvSpPr>
          <p:spPr bwMode="auto">
            <a:xfrm>
              <a:off x="382754" y="57079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T220</a:t>
              </a:r>
              <a:endParaRPr lang="en-US" sz="1400" b="0" dirty="0">
                <a:solidFill>
                  <a:schemeClr val="tx1"/>
                </a:solidFill>
                <a:latin typeface="Arial" charset="0"/>
              </a:endParaRPr>
            </a:p>
          </p:txBody>
        </p:sp>
        <p:sp>
          <p:nvSpPr>
            <p:cNvPr id="137" name="Text Box 26"/>
            <p:cNvSpPr txBox="1">
              <a:spLocks noChangeArrowheads="1"/>
            </p:cNvSpPr>
            <p:nvPr/>
          </p:nvSpPr>
          <p:spPr bwMode="auto">
            <a:xfrm>
              <a:off x="1490482" y="494275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533781" y="61102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539666" y="49427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562567" y="50920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157367" y="53428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919410" y="494275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JAN  </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162341" y="58484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5050962" y="6096219"/>
              <a:ext cx="663785" cy="307777"/>
            </a:xfrm>
            <a:prstGeom prst="rect">
              <a:avLst/>
            </a:prstGeom>
            <a:noFill/>
          </p:spPr>
          <p:txBody>
            <a:bodyPr wrap="square" rtlCol="0">
              <a:spAutoFit/>
            </a:bodyPr>
            <a:lstStyle/>
            <a:p>
              <a:r>
                <a:rPr lang="en-US" sz="1400" dirty="0"/>
                <a:t>7</a:t>
              </a:r>
              <a:r>
                <a:rPr lang="en-US" sz="1400" dirty="0" smtClean="0"/>
                <a:t>0</a:t>
              </a:r>
              <a:endParaRPr lang="en-US" sz="1400" dirty="0"/>
            </a:p>
          </p:txBody>
        </p:sp>
        <p:cxnSp>
          <p:nvCxnSpPr>
            <p:cNvPr id="145" name="Straight Arrow Connector 144"/>
            <p:cNvCxnSpPr/>
            <p:nvPr/>
          </p:nvCxnSpPr>
          <p:spPr>
            <a:xfrm flipV="1">
              <a:off x="3304173" y="497774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grpSp>
        <p:nvGrpSpPr>
          <p:cNvPr id="9" name="Group 8"/>
          <p:cNvGrpSpPr/>
          <p:nvPr/>
        </p:nvGrpSpPr>
        <p:grpSpPr>
          <a:xfrm>
            <a:off x="223837" y="811628"/>
            <a:ext cx="8615363" cy="1626772"/>
            <a:chOff x="156157" y="707073"/>
            <a:chExt cx="8615363" cy="1626772"/>
          </a:xfrm>
        </p:grpSpPr>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sp>
          <p:nvSpPr>
            <p:cNvPr id="94" name="Freeform 7"/>
            <p:cNvSpPr>
              <a:spLocks/>
            </p:cNvSpPr>
            <p:nvPr/>
          </p:nvSpPr>
          <p:spPr bwMode="auto">
            <a:xfrm>
              <a:off x="156157" y="70707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039307" y="172352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039307" y="201404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524717" y="172987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830507" y="7070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452271" y="70707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039306" y="70707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4934907" y="70707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593930" y="70707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429707" y="70707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584405" y="805952"/>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0M8 JAN / 0015</a:t>
              </a:r>
              <a:endParaRPr lang="en-US" sz="1400" b="0" dirty="0">
                <a:solidFill>
                  <a:schemeClr val="tx1"/>
                </a:solidFill>
                <a:latin typeface="Arial" charset="0"/>
              </a:endParaRPr>
            </a:p>
          </p:txBody>
        </p:sp>
        <p:sp>
          <p:nvSpPr>
            <p:cNvPr id="106" name="Line 19"/>
            <p:cNvSpPr>
              <a:spLocks noChangeShapeType="1"/>
            </p:cNvSpPr>
            <p:nvPr/>
          </p:nvSpPr>
          <p:spPr bwMode="auto">
            <a:xfrm>
              <a:off x="3541293" y="85834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278980" y="77420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N180MS</a:t>
              </a:r>
              <a:endParaRPr lang="en-US" sz="1800" b="0" dirty="0">
                <a:solidFill>
                  <a:schemeClr val="tx1"/>
                </a:solidFill>
                <a:latin typeface="Arial" charset="0"/>
              </a:endParaRPr>
            </a:p>
          </p:txBody>
        </p:sp>
        <p:sp>
          <p:nvSpPr>
            <p:cNvPr id="108" name="Text Box 21"/>
            <p:cNvSpPr txBox="1">
              <a:spLocks noChangeArrowheads="1"/>
            </p:cNvSpPr>
            <p:nvPr/>
          </p:nvSpPr>
          <p:spPr bwMode="auto">
            <a:xfrm>
              <a:off x="736180" y="176321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278980" y="120600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BE9L/A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278980" y="157112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T220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386708" y="805952"/>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0M8</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P2221</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430007" y="197340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+ 13</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435892" y="80595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458793" y="95524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053593" y="120600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798593" y="805952"/>
              <a:ext cx="79533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p>
            <a:p>
              <a:pPr eaLnBrk="1" hangingPunct="1">
                <a:buFontTx/>
                <a:buNone/>
              </a:pPr>
              <a:r>
                <a:rPr lang="en-US" sz="1400" b="0" dirty="0">
                  <a:solidFill>
                    <a:schemeClr val="tx1"/>
                  </a:solidFill>
                  <a:latin typeface="Arial" charset="0"/>
                </a:rPr>
                <a:t> </a:t>
              </a: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058567" y="171166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Box 59"/>
            <p:cNvSpPr txBox="1"/>
            <p:nvPr/>
          </p:nvSpPr>
          <p:spPr>
            <a:xfrm>
              <a:off x="4947188" y="1959419"/>
              <a:ext cx="663785" cy="307777"/>
            </a:xfrm>
            <a:prstGeom prst="rect">
              <a:avLst/>
            </a:prstGeom>
            <a:noFill/>
          </p:spPr>
          <p:txBody>
            <a:bodyPr wrap="square" rtlCol="0">
              <a:spAutoFit/>
            </a:bodyPr>
            <a:lstStyle/>
            <a:p>
              <a:r>
                <a:rPr lang="en-US" sz="1400" dirty="0" smtClean="0"/>
                <a:t>70</a:t>
              </a:r>
              <a:endParaRPr lang="en-US" sz="1400" dirty="0"/>
            </a:p>
          </p:txBody>
        </p:sp>
        <p:sp>
          <p:nvSpPr>
            <p:cNvPr id="3" name="TextBox 2"/>
            <p:cNvSpPr txBox="1"/>
            <p:nvPr/>
          </p:nvSpPr>
          <p:spPr>
            <a:xfrm>
              <a:off x="8022805" y="1871958"/>
              <a:ext cx="551492" cy="307777"/>
            </a:xfrm>
            <a:prstGeom prst="rect">
              <a:avLst/>
            </a:prstGeom>
            <a:noFill/>
          </p:spPr>
          <p:txBody>
            <a:bodyPr wrap="square" rtlCol="0">
              <a:spAutoFit/>
            </a:bodyPr>
            <a:lstStyle/>
            <a:p>
              <a:endParaRPr lang="en-US" sz="1400" dirty="0"/>
            </a:p>
          </p:txBody>
        </p:sp>
        <p:sp>
          <p:nvSpPr>
            <p:cNvPr id="146" name="Text Box 18"/>
            <p:cNvSpPr txBox="1">
              <a:spLocks noChangeArrowheads="1"/>
            </p:cNvSpPr>
            <p:nvPr/>
          </p:nvSpPr>
          <p:spPr bwMode="auto">
            <a:xfrm>
              <a:off x="2039307" y="1999806"/>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endParaRPr lang="en-US" sz="1400" b="0" dirty="0">
                <a:solidFill>
                  <a:schemeClr val="tx1"/>
                </a:solidFill>
                <a:latin typeface="Arial" charset="0"/>
              </a:endParaRPr>
            </a:p>
          </p:txBody>
        </p:sp>
        <p:cxnSp>
          <p:nvCxnSpPr>
            <p:cNvPr id="62" name="Straight Arrow Connector 61"/>
            <p:cNvCxnSpPr/>
            <p:nvPr/>
          </p:nvCxnSpPr>
          <p:spPr>
            <a:xfrm>
              <a:off x="3228975" y="785461"/>
              <a:ext cx="0" cy="89346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140295149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7" name="TextBox 246"/>
          <p:cNvSpPr txBox="1"/>
          <p:nvPr/>
        </p:nvSpPr>
        <p:spPr>
          <a:xfrm>
            <a:off x="3727511" y="4295775"/>
            <a:ext cx="1219678" cy="584775"/>
          </a:xfrm>
          <a:prstGeom prst="rect">
            <a:avLst/>
          </a:prstGeom>
          <a:noFill/>
        </p:spPr>
        <p:txBody>
          <a:bodyPr wrap="square" rtlCol="0">
            <a:spAutoFit/>
          </a:bodyPr>
          <a:lstStyle/>
          <a:p>
            <a:pPr algn="ctr"/>
            <a:r>
              <a:rPr lang="en-US" sz="3200" b="1" dirty="0" smtClean="0"/>
              <a:t>SQS</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3" name="Group 2"/>
          <p:cNvGrpSpPr/>
          <p:nvPr/>
        </p:nvGrpSpPr>
        <p:grpSpPr>
          <a:xfrm>
            <a:off x="156158" y="2342003"/>
            <a:ext cx="8615363" cy="1638754"/>
            <a:chOff x="156158" y="2342003"/>
            <a:chExt cx="8615363" cy="1638754"/>
          </a:xfrm>
        </p:grpSpPr>
        <p:sp>
          <p:nvSpPr>
            <p:cNvPr id="135" name="Text Box 24"/>
            <p:cNvSpPr txBox="1">
              <a:spLocks noChangeArrowheads="1"/>
            </p:cNvSpPr>
            <p:nvPr/>
          </p:nvSpPr>
          <p:spPr bwMode="auto">
            <a:xfrm>
              <a:off x="1117181" y="3675957"/>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6" name="Text Box 25"/>
            <p:cNvSpPr txBox="1">
              <a:spLocks noChangeArrowheads="1"/>
            </p:cNvSpPr>
            <p:nvPr/>
          </p:nvSpPr>
          <p:spPr bwMode="auto">
            <a:xfrm>
              <a:off x="259931" y="3675957"/>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sp>
          <p:nvSpPr>
            <p:cNvPr id="91"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3"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0"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1"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2"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3"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4"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5"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6"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7"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28" name="Text Box 17"/>
            <p:cNvSpPr txBox="1">
              <a:spLocks noChangeArrowheads="1"/>
            </p:cNvSpPr>
            <p:nvPr/>
          </p:nvSpPr>
          <p:spPr bwMode="auto">
            <a:xfrm>
              <a:off x="5584407" y="2440882"/>
              <a:ext cx="2246102"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SQS V535 HLI M41 / 0022</a:t>
              </a:r>
              <a:endParaRPr lang="en-US" sz="1400" b="0" dirty="0">
                <a:solidFill>
                  <a:schemeClr val="tx1"/>
                </a:solidFill>
                <a:latin typeface="Arial" charset="0"/>
              </a:endParaRPr>
            </a:p>
          </p:txBody>
        </p:sp>
        <p:sp>
          <p:nvSpPr>
            <p:cNvPr id="129"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P1919</a:t>
              </a:r>
              <a:endParaRPr lang="en-US" sz="1400" b="0" dirty="0">
                <a:solidFill>
                  <a:schemeClr val="tx1"/>
                </a:solidFill>
                <a:latin typeface="Arial" charset="0"/>
              </a:endParaRPr>
            </a:p>
          </p:txBody>
        </p:sp>
        <p:sp>
          <p:nvSpPr>
            <p:cNvPr id="130"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31"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N333GM</a:t>
              </a:r>
              <a:endParaRPr lang="en-US" sz="1800" b="0" dirty="0">
                <a:solidFill>
                  <a:schemeClr val="tx1"/>
                </a:solidFill>
                <a:latin typeface="Arial" charset="0"/>
              </a:endParaRPr>
            </a:p>
          </p:txBody>
        </p:sp>
        <p:sp>
          <p:nvSpPr>
            <p:cNvPr id="132"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3"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C500/A</a:t>
              </a:r>
              <a:endParaRPr lang="en-US" sz="1400" b="0" dirty="0">
                <a:solidFill>
                  <a:schemeClr val="tx1"/>
                </a:solidFill>
                <a:latin typeface="Arial" charset="0"/>
              </a:endParaRPr>
            </a:p>
          </p:txBody>
        </p:sp>
        <p:sp>
          <p:nvSpPr>
            <p:cNvPr id="134"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T300</a:t>
              </a:r>
              <a:endParaRPr lang="en-US" sz="1400" b="0" dirty="0">
                <a:solidFill>
                  <a:schemeClr val="tx1"/>
                </a:solidFill>
                <a:latin typeface="Arial" charset="0"/>
              </a:endParaRPr>
            </a:p>
          </p:txBody>
        </p:sp>
        <p:sp>
          <p:nvSpPr>
            <p:cNvPr id="137"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8"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39"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40"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1"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42" name="Text Box 32"/>
            <p:cNvSpPr txBox="1">
              <a:spLocks noChangeArrowheads="1"/>
            </p:cNvSpPr>
            <p:nvPr/>
          </p:nvSpPr>
          <p:spPr bwMode="auto">
            <a:xfrm>
              <a:off x="4896808" y="2434801"/>
              <a:ext cx="70188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HLI</a:t>
              </a:r>
              <a:endParaRPr lang="en-US" sz="1400" b="0" dirty="0">
                <a:solidFill>
                  <a:schemeClr val="tx1"/>
                </a:solidFill>
                <a:latin typeface="Arial" charset="0"/>
              </a:endParaRPr>
            </a:p>
          </p:txBody>
        </p:sp>
        <p:sp>
          <p:nvSpPr>
            <p:cNvPr id="143"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44" name="TextBox 143"/>
            <p:cNvSpPr txBox="1"/>
            <p:nvPr/>
          </p:nvSpPr>
          <p:spPr>
            <a:xfrm>
              <a:off x="4947189" y="3594349"/>
              <a:ext cx="663785" cy="307777"/>
            </a:xfrm>
            <a:prstGeom prst="rect">
              <a:avLst/>
            </a:prstGeom>
            <a:noFill/>
          </p:spPr>
          <p:txBody>
            <a:bodyPr wrap="square" rtlCol="0">
              <a:spAutoFit/>
            </a:bodyPr>
            <a:lstStyle/>
            <a:p>
              <a:r>
                <a:rPr lang="en-US" sz="1400" dirty="0" smtClean="0"/>
                <a:t>130</a:t>
              </a:r>
              <a:endParaRPr lang="en-US" sz="1400" dirty="0"/>
            </a:p>
          </p:txBody>
        </p:sp>
        <p:cxnSp>
          <p:nvCxnSpPr>
            <p:cNvPr id="145" name="Straight Arrow Connector 144"/>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37528302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733132" y="4267200"/>
            <a:ext cx="1065462" cy="584775"/>
          </a:xfrm>
          <a:prstGeom prst="rect">
            <a:avLst/>
          </a:prstGeom>
          <a:noFill/>
        </p:spPr>
        <p:txBody>
          <a:bodyPr wrap="square" rtlCol="0">
            <a:spAutoFit/>
          </a:bodyPr>
          <a:lstStyle/>
          <a:p>
            <a:pPr algn="ctr"/>
            <a:r>
              <a:rPr lang="en-US" sz="3200" b="1" dirty="0" smtClean="0"/>
              <a:t>SQS</a:t>
            </a:r>
            <a:endParaRPr lang="en-US" sz="3200" b="1" dirty="0"/>
          </a:p>
        </p:txBody>
      </p:sp>
      <p:sp>
        <p:nvSpPr>
          <p:cNvPr id="247" name="TextBox 246"/>
          <p:cNvSpPr txBox="1"/>
          <p:nvPr/>
        </p:nvSpPr>
        <p:spPr>
          <a:xfrm>
            <a:off x="1677329" y="4286250"/>
            <a:ext cx="1219678" cy="584775"/>
          </a:xfrm>
          <a:prstGeom prst="rect">
            <a:avLst/>
          </a:prstGeom>
          <a:noFill/>
        </p:spPr>
        <p:txBody>
          <a:bodyPr wrap="square" rtlCol="0">
            <a:spAutoFit/>
          </a:bodyPr>
          <a:lstStyle/>
          <a:p>
            <a:pPr algn="ctr"/>
            <a:r>
              <a:rPr lang="en-US" sz="3200" b="1" dirty="0" smtClean="0"/>
              <a:t>JAN</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0" name="Group 9"/>
          <p:cNvGrpSpPr/>
          <p:nvPr/>
        </p:nvGrpSpPr>
        <p:grpSpPr>
          <a:xfrm>
            <a:off x="156157" y="707073"/>
            <a:ext cx="8615363" cy="1597533"/>
            <a:chOff x="278981" y="348849"/>
            <a:chExt cx="8615363" cy="1597533"/>
          </a:xfrm>
        </p:grpSpPr>
        <p:sp>
          <p:nvSpPr>
            <p:cNvPr id="94" name="Freeform 7"/>
            <p:cNvSpPr>
              <a:spLocks/>
            </p:cNvSpPr>
            <p:nvPr/>
          </p:nvSpPr>
          <p:spPr bwMode="auto">
            <a:xfrm>
              <a:off x="278981" y="348849"/>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162131" y="1365303"/>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162131" y="1655816"/>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647541" y="1371653"/>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953331" y="348849"/>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575095" y="348849"/>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162130" y="348850"/>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5057731" y="348850"/>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716754" y="348850"/>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552531" y="348849"/>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707230" y="447728"/>
              <a:ext cx="2246102"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SQS V11 MIZZE HBG / 0051</a:t>
              </a:r>
              <a:endParaRPr lang="en-US" sz="1400" b="0" dirty="0">
                <a:solidFill>
                  <a:schemeClr val="tx1"/>
                </a:solidFill>
                <a:latin typeface="Arial" charset="0"/>
              </a:endParaRPr>
            </a:p>
          </p:txBody>
        </p:sp>
        <p:sp>
          <p:nvSpPr>
            <p:cNvPr id="106" name="Line 19"/>
            <p:cNvSpPr>
              <a:spLocks noChangeShapeType="1"/>
            </p:cNvSpPr>
            <p:nvPr/>
          </p:nvSpPr>
          <p:spPr bwMode="auto">
            <a:xfrm>
              <a:off x="3664117" y="500116"/>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401804" y="415978"/>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N359JT</a:t>
              </a:r>
              <a:endParaRPr lang="en-US" sz="1800" b="0" dirty="0">
                <a:solidFill>
                  <a:schemeClr val="tx1"/>
                </a:solidFill>
                <a:latin typeface="Arial" charset="0"/>
              </a:endParaRPr>
            </a:p>
          </p:txBody>
        </p:sp>
        <p:sp>
          <p:nvSpPr>
            <p:cNvPr id="108" name="Text Box 21"/>
            <p:cNvSpPr txBox="1">
              <a:spLocks noChangeArrowheads="1"/>
            </p:cNvSpPr>
            <p:nvPr/>
          </p:nvSpPr>
          <p:spPr bwMode="auto">
            <a:xfrm>
              <a:off x="859004" y="1404991"/>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401804" y="847778"/>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BE33/A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401804" y="1212903"/>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T180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509532" y="447728"/>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P2234</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552831" y="1615177"/>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22</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558716" y="447728"/>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581617" y="59702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176417" y="847778"/>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921417" y="447728"/>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MIZZE  </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181391" y="1353440"/>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Box 59"/>
            <p:cNvSpPr txBox="1"/>
            <p:nvPr/>
          </p:nvSpPr>
          <p:spPr>
            <a:xfrm>
              <a:off x="5070012" y="1601195"/>
              <a:ext cx="663785" cy="307777"/>
            </a:xfrm>
            <a:prstGeom prst="rect">
              <a:avLst/>
            </a:prstGeom>
            <a:noFill/>
          </p:spPr>
          <p:txBody>
            <a:bodyPr wrap="square" rtlCol="0">
              <a:spAutoFit/>
            </a:bodyPr>
            <a:lstStyle/>
            <a:p>
              <a:r>
                <a:rPr lang="en-US" sz="1400" dirty="0" smtClean="0"/>
                <a:t>130</a:t>
              </a:r>
              <a:endParaRPr lang="en-US" sz="1400" dirty="0"/>
            </a:p>
          </p:txBody>
        </p:sp>
        <p:sp>
          <p:nvSpPr>
            <p:cNvPr id="3" name="TextBox 2"/>
            <p:cNvSpPr txBox="1"/>
            <p:nvPr/>
          </p:nvSpPr>
          <p:spPr>
            <a:xfrm>
              <a:off x="8145629" y="1513734"/>
              <a:ext cx="551492" cy="307777"/>
            </a:xfrm>
            <a:prstGeom prst="rect">
              <a:avLst/>
            </a:prstGeom>
            <a:noFill/>
          </p:spPr>
          <p:txBody>
            <a:bodyPr wrap="square" rtlCol="0">
              <a:spAutoFit/>
            </a:bodyPr>
            <a:lstStyle/>
            <a:p>
              <a:endParaRPr lang="en-US" sz="1400" dirty="0"/>
            </a:p>
          </p:txBody>
        </p:sp>
        <p:sp>
          <p:nvSpPr>
            <p:cNvPr id="146" name="Text Box 18"/>
            <p:cNvSpPr txBox="1">
              <a:spLocks noChangeArrowheads="1"/>
            </p:cNvSpPr>
            <p:nvPr/>
          </p:nvSpPr>
          <p:spPr bwMode="auto">
            <a:xfrm>
              <a:off x="2162131" y="1641582"/>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endParaRPr lang="en-US" sz="1400" b="0" dirty="0">
                <a:solidFill>
                  <a:schemeClr val="tx1"/>
                </a:solidFill>
                <a:latin typeface="Arial" charset="0"/>
              </a:endParaRPr>
            </a:p>
          </p:txBody>
        </p:sp>
      </p:grpSp>
      <p:grpSp>
        <p:nvGrpSpPr>
          <p:cNvPr id="105" name="Group 104"/>
          <p:cNvGrpSpPr/>
          <p:nvPr/>
        </p:nvGrpSpPr>
        <p:grpSpPr>
          <a:xfrm>
            <a:off x="156157" y="2402882"/>
            <a:ext cx="8615363" cy="1603937"/>
            <a:chOff x="156158" y="2342003"/>
            <a:chExt cx="8615363" cy="1603937"/>
          </a:xfrm>
        </p:grpSpPr>
        <p:sp>
          <p:nvSpPr>
            <p:cNvPr id="147"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148"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49"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0"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1"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2"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3"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4"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5"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6"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7" name="Text Box 17"/>
            <p:cNvSpPr txBox="1">
              <a:spLocks noChangeArrowheads="1"/>
            </p:cNvSpPr>
            <p:nvPr/>
          </p:nvSpPr>
          <p:spPr bwMode="auto">
            <a:xfrm>
              <a:off x="5584406" y="2440882"/>
              <a:ext cx="2246103"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SQS V11 MIZZE HBG / 0051</a:t>
              </a:r>
              <a:endParaRPr lang="en-US" sz="1400" b="0" dirty="0">
                <a:solidFill>
                  <a:schemeClr val="tx1"/>
                </a:solidFill>
                <a:latin typeface="Arial" charset="0"/>
              </a:endParaRPr>
            </a:p>
          </p:txBody>
        </p:sp>
        <p:sp>
          <p:nvSpPr>
            <p:cNvPr id="158"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P2234</a:t>
              </a:r>
              <a:endParaRPr lang="en-US" sz="1400" b="0" dirty="0">
                <a:solidFill>
                  <a:schemeClr val="tx1"/>
                </a:solidFill>
                <a:latin typeface="Arial" charset="0"/>
              </a:endParaRPr>
            </a:p>
          </p:txBody>
        </p:sp>
        <p:sp>
          <p:nvSpPr>
            <p:cNvPr id="159"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60"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N359JT</a:t>
              </a:r>
              <a:endParaRPr lang="en-US" sz="1800" b="0" dirty="0">
                <a:solidFill>
                  <a:schemeClr val="tx1"/>
                </a:solidFill>
                <a:latin typeface="Arial" charset="0"/>
              </a:endParaRPr>
            </a:p>
          </p:txBody>
        </p:sp>
        <p:sp>
          <p:nvSpPr>
            <p:cNvPr id="161"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2"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BE33/A</a:t>
              </a:r>
              <a:endParaRPr lang="en-US" sz="1400" b="0" dirty="0">
                <a:solidFill>
                  <a:schemeClr val="tx1"/>
                </a:solidFill>
                <a:latin typeface="Arial" charset="0"/>
              </a:endParaRPr>
            </a:p>
          </p:txBody>
        </p:sp>
        <p:sp>
          <p:nvSpPr>
            <p:cNvPr id="163"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T180</a:t>
              </a:r>
              <a:endParaRPr lang="en-US" sz="1400" b="0" dirty="0">
                <a:solidFill>
                  <a:schemeClr val="tx1"/>
                </a:solidFill>
                <a:latin typeface="Arial" charset="0"/>
              </a:endParaRPr>
            </a:p>
          </p:txBody>
        </p:sp>
        <p:sp>
          <p:nvSpPr>
            <p:cNvPr id="164"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5"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6"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67"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8"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69" name="Text Box 32"/>
            <p:cNvSpPr txBox="1">
              <a:spLocks noChangeArrowheads="1"/>
            </p:cNvSpPr>
            <p:nvPr/>
          </p:nvSpPr>
          <p:spPr bwMode="auto">
            <a:xfrm>
              <a:off x="4815637" y="244088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 JAN </a:t>
              </a:r>
              <a:endParaRPr lang="en-US" sz="1400" b="0" dirty="0">
                <a:solidFill>
                  <a:schemeClr val="tx1"/>
                </a:solidFill>
                <a:latin typeface="Arial" charset="0"/>
              </a:endParaRPr>
            </a:p>
          </p:txBody>
        </p:sp>
        <p:sp>
          <p:nvSpPr>
            <p:cNvPr id="170"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71" name="TextBox 170"/>
            <p:cNvSpPr txBox="1"/>
            <p:nvPr/>
          </p:nvSpPr>
          <p:spPr>
            <a:xfrm>
              <a:off x="4947189" y="3594349"/>
              <a:ext cx="663785" cy="307777"/>
            </a:xfrm>
            <a:prstGeom prst="rect">
              <a:avLst/>
            </a:prstGeom>
            <a:noFill/>
          </p:spPr>
          <p:txBody>
            <a:bodyPr wrap="square" rtlCol="0">
              <a:spAutoFit/>
            </a:bodyPr>
            <a:lstStyle/>
            <a:p>
              <a:r>
                <a:rPr lang="en-US" sz="1400" dirty="0" smtClean="0"/>
                <a:t>130</a:t>
              </a:r>
              <a:endParaRPr lang="en-US" sz="1400" dirty="0"/>
            </a:p>
          </p:txBody>
        </p:sp>
        <p:cxnSp>
          <p:nvCxnSpPr>
            <p:cNvPr id="172" name="Straight Arrow Connector 171"/>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175190914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733132" y="4267200"/>
            <a:ext cx="1065462" cy="584775"/>
          </a:xfrm>
          <a:prstGeom prst="rect">
            <a:avLst/>
          </a:prstGeom>
          <a:noFill/>
        </p:spPr>
        <p:txBody>
          <a:bodyPr wrap="square" rtlCol="0">
            <a:spAutoFit/>
          </a:bodyPr>
          <a:lstStyle/>
          <a:p>
            <a:pPr algn="ctr"/>
            <a:r>
              <a:rPr lang="en-US" sz="3200" b="1" dirty="0" smtClean="0"/>
              <a:t>VKS</a:t>
            </a:r>
            <a:endParaRPr lang="en-US" sz="3200" b="1" dirty="0"/>
          </a:p>
        </p:txBody>
      </p:sp>
      <p:sp>
        <p:nvSpPr>
          <p:cNvPr id="247" name="TextBox 246"/>
          <p:cNvSpPr txBox="1"/>
          <p:nvPr/>
        </p:nvSpPr>
        <p:spPr>
          <a:xfrm>
            <a:off x="1677329" y="4286250"/>
            <a:ext cx="1219678" cy="584775"/>
          </a:xfrm>
          <a:prstGeom prst="rect">
            <a:avLst/>
          </a:prstGeom>
          <a:noFill/>
        </p:spPr>
        <p:txBody>
          <a:bodyPr wrap="square" rtlCol="0">
            <a:spAutoFit/>
          </a:bodyPr>
          <a:lstStyle/>
          <a:p>
            <a:pPr algn="ctr"/>
            <a:r>
              <a:rPr lang="en-US" sz="3200" b="1" dirty="0" smtClean="0"/>
              <a:t>JAN</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0" name="Group 9"/>
          <p:cNvGrpSpPr/>
          <p:nvPr/>
        </p:nvGrpSpPr>
        <p:grpSpPr>
          <a:xfrm>
            <a:off x="156157" y="707073"/>
            <a:ext cx="8615363" cy="1597533"/>
            <a:chOff x="278981" y="348849"/>
            <a:chExt cx="8615363" cy="1597533"/>
          </a:xfrm>
        </p:grpSpPr>
        <p:sp>
          <p:nvSpPr>
            <p:cNvPr id="94" name="Freeform 7"/>
            <p:cNvSpPr>
              <a:spLocks/>
            </p:cNvSpPr>
            <p:nvPr/>
          </p:nvSpPr>
          <p:spPr bwMode="auto">
            <a:xfrm>
              <a:off x="278981" y="348849"/>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162131" y="1365303"/>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162131" y="1655816"/>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647541" y="1371653"/>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953331" y="348849"/>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575095" y="348849"/>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162130" y="348850"/>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5057731" y="348850"/>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716754" y="348850"/>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552531" y="348849"/>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707230" y="447728"/>
              <a:ext cx="2246102"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V18 EIC SHV / 0037</a:t>
              </a:r>
              <a:endParaRPr lang="en-US" sz="1400" b="0" dirty="0">
                <a:solidFill>
                  <a:schemeClr val="tx1"/>
                </a:solidFill>
                <a:latin typeface="Arial" charset="0"/>
              </a:endParaRPr>
            </a:p>
          </p:txBody>
        </p:sp>
        <p:sp>
          <p:nvSpPr>
            <p:cNvPr id="106" name="Line 19"/>
            <p:cNvSpPr>
              <a:spLocks noChangeShapeType="1"/>
            </p:cNvSpPr>
            <p:nvPr/>
          </p:nvSpPr>
          <p:spPr bwMode="auto">
            <a:xfrm>
              <a:off x="3664117" y="500116"/>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401804" y="415978"/>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N429JS</a:t>
              </a:r>
              <a:endParaRPr lang="en-US" sz="1800" b="0" dirty="0">
                <a:solidFill>
                  <a:schemeClr val="tx1"/>
                </a:solidFill>
                <a:latin typeface="Arial" charset="0"/>
              </a:endParaRPr>
            </a:p>
          </p:txBody>
        </p:sp>
        <p:sp>
          <p:nvSpPr>
            <p:cNvPr id="108" name="Text Box 21"/>
            <p:cNvSpPr txBox="1">
              <a:spLocks noChangeArrowheads="1"/>
            </p:cNvSpPr>
            <p:nvPr/>
          </p:nvSpPr>
          <p:spPr bwMode="auto">
            <a:xfrm>
              <a:off x="859004" y="1404991"/>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401804" y="847778"/>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C500/A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401804" y="1212903"/>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T300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509532" y="447728"/>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P0011</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552831" y="1615177"/>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15</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558716" y="447728"/>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581617" y="59702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176417" y="847778"/>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921417" y="447728"/>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MLU  </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181391" y="1353440"/>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Box 59"/>
            <p:cNvSpPr txBox="1"/>
            <p:nvPr/>
          </p:nvSpPr>
          <p:spPr>
            <a:xfrm>
              <a:off x="5070012" y="1601195"/>
              <a:ext cx="663785" cy="307777"/>
            </a:xfrm>
            <a:prstGeom prst="rect">
              <a:avLst/>
            </a:prstGeom>
            <a:noFill/>
          </p:spPr>
          <p:txBody>
            <a:bodyPr wrap="square" rtlCol="0">
              <a:spAutoFit/>
            </a:bodyPr>
            <a:lstStyle/>
            <a:p>
              <a:r>
                <a:rPr lang="en-US" sz="1400" dirty="0" smtClean="0"/>
                <a:t>140</a:t>
              </a:r>
              <a:endParaRPr lang="en-US" sz="1400" dirty="0"/>
            </a:p>
          </p:txBody>
        </p:sp>
        <p:sp>
          <p:nvSpPr>
            <p:cNvPr id="3" name="TextBox 2"/>
            <p:cNvSpPr txBox="1"/>
            <p:nvPr/>
          </p:nvSpPr>
          <p:spPr>
            <a:xfrm>
              <a:off x="8145629" y="1513734"/>
              <a:ext cx="551492" cy="307777"/>
            </a:xfrm>
            <a:prstGeom prst="rect">
              <a:avLst/>
            </a:prstGeom>
            <a:noFill/>
          </p:spPr>
          <p:txBody>
            <a:bodyPr wrap="square" rtlCol="0">
              <a:spAutoFit/>
            </a:bodyPr>
            <a:lstStyle/>
            <a:p>
              <a:r>
                <a:rPr lang="en-US" sz="1400" dirty="0" smtClean="0"/>
                <a:t>ZFW</a:t>
              </a:r>
              <a:endParaRPr lang="en-US" sz="1400" dirty="0"/>
            </a:p>
          </p:txBody>
        </p:sp>
        <p:sp>
          <p:nvSpPr>
            <p:cNvPr id="146" name="Text Box 18"/>
            <p:cNvSpPr txBox="1">
              <a:spLocks noChangeArrowheads="1"/>
            </p:cNvSpPr>
            <p:nvPr/>
          </p:nvSpPr>
          <p:spPr bwMode="auto">
            <a:xfrm>
              <a:off x="2162131" y="1641582"/>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RINKY</a:t>
              </a:r>
              <a:endParaRPr lang="en-US" sz="1400" b="0" dirty="0">
                <a:solidFill>
                  <a:schemeClr val="tx1"/>
                </a:solidFill>
                <a:latin typeface="Arial" charset="0"/>
              </a:endParaRPr>
            </a:p>
          </p:txBody>
        </p:sp>
      </p:grpSp>
      <p:grpSp>
        <p:nvGrpSpPr>
          <p:cNvPr id="105" name="Group 104"/>
          <p:cNvGrpSpPr/>
          <p:nvPr/>
        </p:nvGrpSpPr>
        <p:grpSpPr>
          <a:xfrm>
            <a:off x="156157" y="2402882"/>
            <a:ext cx="8615363" cy="1603937"/>
            <a:chOff x="156158" y="2342003"/>
            <a:chExt cx="8615363" cy="1603937"/>
          </a:xfrm>
        </p:grpSpPr>
        <p:sp>
          <p:nvSpPr>
            <p:cNvPr id="147"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148"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49"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0"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1"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2"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3"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4"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5"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6"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7" name="Text Box 17"/>
            <p:cNvSpPr txBox="1">
              <a:spLocks noChangeArrowheads="1"/>
            </p:cNvSpPr>
            <p:nvPr/>
          </p:nvSpPr>
          <p:spPr bwMode="auto">
            <a:xfrm>
              <a:off x="5584406" y="2440882"/>
              <a:ext cx="244792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V18 </a:t>
              </a:r>
              <a:r>
                <a:rPr lang="en-US" sz="1400" b="0" dirty="0" smtClean="0">
                  <a:solidFill>
                    <a:schemeClr val="tx1"/>
                  </a:solidFill>
                  <a:latin typeface="Arial" charset="0"/>
                </a:rPr>
                <a:t>EIC SHV / 0037</a:t>
              </a:r>
              <a:endParaRPr lang="en-US" sz="1400" b="0" dirty="0">
                <a:solidFill>
                  <a:schemeClr val="tx1"/>
                </a:solidFill>
                <a:latin typeface="Arial" charset="0"/>
              </a:endParaRPr>
            </a:p>
          </p:txBody>
        </p:sp>
        <p:sp>
          <p:nvSpPr>
            <p:cNvPr id="158"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  </a:t>
              </a:r>
              <a:r>
                <a:rPr lang="en-US" sz="1400" b="0" dirty="0" smtClean="0">
                  <a:solidFill>
                    <a:schemeClr val="tx1"/>
                  </a:solidFill>
                  <a:latin typeface="Arial" charset="0"/>
                </a:rPr>
                <a:t>P0011</a:t>
              </a:r>
              <a:endParaRPr lang="en-US" sz="1400" b="0" dirty="0">
                <a:solidFill>
                  <a:schemeClr val="tx1"/>
                </a:solidFill>
                <a:latin typeface="Arial" charset="0"/>
              </a:endParaRPr>
            </a:p>
          </p:txBody>
        </p:sp>
        <p:sp>
          <p:nvSpPr>
            <p:cNvPr id="159"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60"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N429JS</a:t>
              </a:r>
              <a:endParaRPr lang="en-US" sz="1800" b="0" dirty="0">
                <a:solidFill>
                  <a:schemeClr val="tx1"/>
                </a:solidFill>
                <a:latin typeface="Arial" charset="0"/>
              </a:endParaRPr>
            </a:p>
          </p:txBody>
        </p:sp>
        <p:sp>
          <p:nvSpPr>
            <p:cNvPr id="161"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2"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C500/A</a:t>
              </a:r>
              <a:endParaRPr lang="en-US" sz="1400" b="0" dirty="0">
                <a:solidFill>
                  <a:schemeClr val="tx1"/>
                </a:solidFill>
                <a:latin typeface="Arial" charset="0"/>
              </a:endParaRPr>
            </a:p>
          </p:txBody>
        </p:sp>
        <p:sp>
          <p:nvSpPr>
            <p:cNvPr id="163"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T300</a:t>
              </a:r>
              <a:endParaRPr lang="en-US" sz="1400" b="0" dirty="0">
                <a:solidFill>
                  <a:schemeClr val="tx1"/>
                </a:solidFill>
                <a:latin typeface="Arial" charset="0"/>
              </a:endParaRPr>
            </a:p>
          </p:txBody>
        </p:sp>
        <p:sp>
          <p:nvSpPr>
            <p:cNvPr id="164"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5"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6"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67"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8"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69" name="Text Box 32"/>
            <p:cNvSpPr txBox="1">
              <a:spLocks noChangeArrowheads="1"/>
            </p:cNvSpPr>
            <p:nvPr/>
          </p:nvSpPr>
          <p:spPr bwMode="auto">
            <a:xfrm>
              <a:off x="4815637" y="244088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RINKY  </a:t>
              </a:r>
              <a:endParaRPr lang="en-US" sz="1400" b="0" dirty="0">
                <a:solidFill>
                  <a:schemeClr val="tx1"/>
                </a:solidFill>
                <a:latin typeface="Arial" charset="0"/>
              </a:endParaRPr>
            </a:p>
          </p:txBody>
        </p:sp>
        <p:sp>
          <p:nvSpPr>
            <p:cNvPr id="170"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71" name="TextBox 170"/>
            <p:cNvSpPr txBox="1"/>
            <p:nvPr/>
          </p:nvSpPr>
          <p:spPr>
            <a:xfrm>
              <a:off x="4947189" y="3594349"/>
              <a:ext cx="663785" cy="307777"/>
            </a:xfrm>
            <a:prstGeom prst="rect">
              <a:avLst/>
            </a:prstGeom>
            <a:noFill/>
          </p:spPr>
          <p:txBody>
            <a:bodyPr wrap="square" rtlCol="0">
              <a:spAutoFit/>
            </a:bodyPr>
            <a:lstStyle/>
            <a:p>
              <a:r>
                <a:rPr lang="en-US" sz="1400" dirty="0" smtClean="0"/>
                <a:t>140</a:t>
              </a:r>
              <a:endParaRPr lang="en-US" sz="1400" dirty="0"/>
            </a:p>
          </p:txBody>
        </p:sp>
        <p:cxnSp>
          <p:nvCxnSpPr>
            <p:cNvPr id="172" name="Straight Arrow Connector 171"/>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152758699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p:cNvSpPr txBox="1"/>
          <p:nvPr/>
        </p:nvSpPr>
        <p:spPr>
          <a:xfrm>
            <a:off x="3733132" y="4267200"/>
            <a:ext cx="1065462" cy="584775"/>
          </a:xfrm>
          <a:prstGeom prst="rect">
            <a:avLst/>
          </a:prstGeom>
          <a:noFill/>
        </p:spPr>
        <p:txBody>
          <a:bodyPr wrap="square" rtlCol="0">
            <a:spAutoFit/>
          </a:bodyPr>
          <a:lstStyle/>
          <a:p>
            <a:pPr algn="ctr"/>
            <a:r>
              <a:rPr lang="en-US" sz="3200" b="1" dirty="0" smtClean="0"/>
              <a:t>SQS</a:t>
            </a:r>
            <a:endParaRPr lang="en-US" sz="3200" b="1" dirty="0"/>
          </a:p>
        </p:txBody>
      </p:sp>
      <p:sp>
        <p:nvSpPr>
          <p:cNvPr id="247" name="TextBox 246"/>
          <p:cNvSpPr txBox="1"/>
          <p:nvPr/>
        </p:nvSpPr>
        <p:spPr>
          <a:xfrm>
            <a:off x="1677329" y="4286250"/>
            <a:ext cx="1219678" cy="584775"/>
          </a:xfrm>
          <a:prstGeom prst="rect">
            <a:avLst/>
          </a:prstGeom>
          <a:noFill/>
        </p:spPr>
        <p:txBody>
          <a:bodyPr wrap="square" rtlCol="0">
            <a:spAutoFit/>
          </a:bodyPr>
          <a:lstStyle/>
          <a:p>
            <a:pPr algn="ctr"/>
            <a:r>
              <a:rPr lang="en-US" sz="3200" b="1" dirty="0" smtClean="0"/>
              <a:t>JAN</a:t>
            </a:r>
            <a:endParaRPr lang="en-US" sz="3200" b="1" dirty="0"/>
          </a:p>
        </p:txBody>
      </p:sp>
      <p:sp>
        <p:nvSpPr>
          <p:cNvPr id="111" name="Text Box 24"/>
          <p:cNvSpPr txBox="1">
            <a:spLocks noChangeArrowheads="1"/>
          </p:cNvSpPr>
          <p:nvPr/>
        </p:nvSpPr>
        <p:spPr bwMode="auto">
          <a:xfrm>
            <a:off x="1117181" y="20290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2" name="Text Box 25"/>
          <p:cNvSpPr txBox="1">
            <a:spLocks noChangeArrowheads="1"/>
          </p:cNvSpPr>
          <p:nvPr/>
        </p:nvSpPr>
        <p:spPr bwMode="auto">
          <a:xfrm>
            <a:off x="259931" y="2029045"/>
            <a:ext cx="5524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a:solidFill>
                <a:schemeClr val="tx1"/>
              </a:solidFill>
              <a:latin typeface="Arial" charset="0"/>
            </a:endParaRPr>
          </a:p>
        </p:txBody>
      </p:sp>
      <p:grpSp>
        <p:nvGrpSpPr>
          <p:cNvPr id="10" name="Group 9"/>
          <p:cNvGrpSpPr/>
          <p:nvPr/>
        </p:nvGrpSpPr>
        <p:grpSpPr>
          <a:xfrm>
            <a:off x="156157" y="707073"/>
            <a:ext cx="8615363" cy="1597533"/>
            <a:chOff x="278981" y="348849"/>
            <a:chExt cx="8615363" cy="1597533"/>
          </a:xfrm>
        </p:grpSpPr>
        <p:sp>
          <p:nvSpPr>
            <p:cNvPr id="94" name="Freeform 7"/>
            <p:cNvSpPr>
              <a:spLocks/>
            </p:cNvSpPr>
            <p:nvPr/>
          </p:nvSpPr>
          <p:spPr bwMode="auto">
            <a:xfrm>
              <a:off x="278981" y="348849"/>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95" name="Line 8"/>
            <p:cNvSpPr>
              <a:spLocks noChangeShapeType="1"/>
            </p:cNvSpPr>
            <p:nvPr/>
          </p:nvSpPr>
          <p:spPr bwMode="auto">
            <a:xfrm>
              <a:off x="2162131" y="1365303"/>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6" name="Line 9"/>
            <p:cNvSpPr>
              <a:spLocks noChangeShapeType="1"/>
            </p:cNvSpPr>
            <p:nvPr/>
          </p:nvSpPr>
          <p:spPr bwMode="auto">
            <a:xfrm>
              <a:off x="2162131" y="1655816"/>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7" name="Line 10"/>
            <p:cNvSpPr>
              <a:spLocks noChangeShapeType="1"/>
            </p:cNvSpPr>
            <p:nvPr/>
          </p:nvSpPr>
          <p:spPr bwMode="auto">
            <a:xfrm flipV="1">
              <a:off x="2647541" y="1371653"/>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8" name="Line 11"/>
            <p:cNvSpPr>
              <a:spLocks noChangeShapeType="1"/>
            </p:cNvSpPr>
            <p:nvPr/>
          </p:nvSpPr>
          <p:spPr bwMode="auto">
            <a:xfrm>
              <a:off x="7953331" y="348849"/>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99" name="Line 12"/>
            <p:cNvSpPr>
              <a:spLocks noChangeShapeType="1"/>
            </p:cNvSpPr>
            <p:nvPr/>
          </p:nvSpPr>
          <p:spPr bwMode="auto">
            <a:xfrm flipV="1">
              <a:off x="3575095" y="348849"/>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0" name="Line 13"/>
            <p:cNvSpPr>
              <a:spLocks noChangeShapeType="1"/>
            </p:cNvSpPr>
            <p:nvPr/>
          </p:nvSpPr>
          <p:spPr bwMode="auto">
            <a:xfrm flipH="1">
              <a:off x="2162130" y="348850"/>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1" name="Line 14"/>
            <p:cNvSpPr>
              <a:spLocks noChangeShapeType="1"/>
            </p:cNvSpPr>
            <p:nvPr/>
          </p:nvSpPr>
          <p:spPr bwMode="auto">
            <a:xfrm>
              <a:off x="5057731" y="348850"/>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2" name="Line 15"/>
            <p:cNvSpPr>
              <a:spLocks noChangeShapeType="1"/>
            </p:cNvSpPr>
            <p:nvPr/>
          </p:nvSpPr>
          <p:spPr bwMode="auto">
            <a:xfrm>
              <a:off x="5716754" y="348850"/>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 name="Line 16"/>
            <p:cNvSpPr>
              <a:spLocks noChangeShapeType="1"/>
            </p:cNvSpPr>
            <p:nvPr/>
          </p:nvSpPr>
          <p:spPr bwMode="auto">
            <a:xfrm>
              <a:off x="1552531" y="348849"/>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4" name="Text Box 17"/>
            <p:cNvSpPr txBox="1">
              <a:spLocks noChangeArrowheads="1"/>
            </p:cNvSpPr>
            <p:nvPr/>
          </p:nvSpPr>
          <p:spPr bwMode="auto">
            <a:xfrm>
              <a:off x="5707230" y="447728"/>
              <a:ext cx="2246102"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SQS V9 MCB HMU / 0051</a:t>
              </a:r>
              <a:endParaRPr lang="en-US" sz="1400" b="0" dirty="0">
                <a:solidFill>
                  <a:schemeClr val="tx1"/>
                </a:solidFill>
                <a:latin typeface="Arial" charset="0"/>
              </a:endParaRPr>
            </a:p>
          </p:txBody>
        </p:sp>
        <p:sp>
          <p:nvSpPr>
            <p:cNvPr id="106" name="Line 19"/>
            <p:cNvSpPr>
              <a:spLocks noChangeShapeType="1"/>
            </p:cNvSpPr>
            <p:nvPr/>
          </p:nvSpPr>
          <p:spPr bwMode="auto">
            <a:xfrm>
              <a:off x="3664117" y="500116"/>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07" name="Text Box 20"/>
            <p:cNvSpPr txBox="1">
              <a:spLocks noChangeArrowheads="1"/>
            </p:cNvSpPr>
            <p:nvPr/>
          </p:nvSpPr>
          <p:spPr bwMode="auto">
            <a:xfrm>
              <a:off x="401804" y="415978"/>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N444GL</a:t>
              </a:r>
              <a:endParaRPr lang="en-US" sz="1800" b="0" dirty="0">
                <a:solidFill>
                  <a:schemeClr val="tx1"/>
                </a:solidFill>
                <a:latin typeface="Arial" charset="0"/>
              </a:endParaRPr>
            </a:p>
          </p:txBody>
        </p:sp>
        <p:sp>
          <p:nvSpPr>
            <p:cNvPr id="108" name="Text Box 21"/>
            <p:cNvSpPr txBox="1">
              <a:spLocks noChangeArrowheads="1"/>
            </p:cNvSpPr>
            <p:nvPr/>
          </p:nvSpPr>
          <p:spPr bwMode="auto">
            <a:xfrm>
              <a:off x="859004" y="1404991"/>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09" name="Text Box 22"/>
            <p:cNvSpPr txBox="1">
              <a:spLocks noChangeArrowheads="1"/>
            </p:cNvSpPr>
            <p:nvPr/>
          </p:nvSpPr>
          <p:spPr bwMode="auto">
            <a:xfrm>
              <a:off x="401804" y="847778"/>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C500/A</a:t>
              </a:r>
              <a:endParaRPr lang="en-US" sz="1400" b="0" dirty="0">
                <a:solidFill>
                  <a:schemeClr val="tx1"/>
                </a:solidFill>
                <a:latin typeface="Arial" charset="0"/>
              </a:endParaRPr>
            </a:p>
          </p:txBody>
        </p:sp>
        <p:sp>
          <p:nvSpPr>
            <p:cNvPr id="110" name="Text Box 23"/>
            <p:cNvSpPr txBox="1">
              <a:spLocks noChangeArrowheads="1"/>
            </p:cNvSpPr>
            <p:nvPr/>
          </p:nvSpPr>
          <p:spPr bwMode="auto">
            <a:xfrm>
              <a:off x="401804" y="1212903"/>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T300</a:t>
              </a:r>
              <a:endParaRPr lang="en-US" sz="1400" b="0" dirty="0">
                <a:solidFill>
                  <a:schemeClr val="tx1"/>
                </a:solidFill>
                <a:latin typeface="Arial" charset="0"/>
              </a:endParaRPr>
            </a:p>
          </p:txBody>
        </p:sp>
        <p:sp>
          <p:nvSpPr>
            <p:cNvPr id="113" name="Text Box 26"/>
            <p:cNvSpPr txBox="1">
              <a:spLocks noChangeArrowheads="1"/>
            </p:cNvSpPr>
            <p:nvPr/>
          </p:nvSpPr>
          <p:spPr bwMode="auto">
            <a:xfrm>
              <a:off x="1509532" y="447728"/>
              <a:ext cx="825500"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a:t>
              </a:r>
              <a:r>
                <a:rPr lang="en-US" sz="1400" b="0" dirty="0">
                  <a:solidFill>
                    <a:schemeClr val="tx1"/>
                  </a:solidFill>
                  <a:latin typeface="Arial" charset="0"/>
                </a:rPr>
                <a:t/>
              </a:r>
              <a:br>
                <a:rPr lang="en-US" sz="1400" b="0" dirty="0">
                  <a:solidFill>
                    <a:schemeClr val="tx1"/>
                  </a:solidFill>
                  <a:latin typeface="Arial" charset="0"/>
                </a:rPr>
              </a:br>
              <a:r>
                <a:rPr lang="en-US" sz="1400" b="0" dirty="0" smtClean="0">
                  <a:solidFill>
                    <a:schemeClr val="tx1"/>
                  </a:solidFill>
                  <a:latin typeface="Arial" charset="0"/>
                </a:rPr>
                <a:t>P2120</a:t>
              </a:r>
              <a:endParaRPr lang="en-US" sz="1400" b="0" dirty="0">
                <a:solidFill>
                  <a:schemeClr val="tx1"/>
                </a:solidFill>
                <a:latin typeface="Arial" charset="0"/>
              </a:endParaRPr>
            </a:p>
          </p:txBody>
        </p:sp>
        <p:sp>
          <p:nvSpPr>
            <p:cNvPr id="114" name="Text Box 27"/>
            <p:cNvSpPr txBox="1">
              <a:spLocks noChangeArrowheads="1"/>
            </p:cNvSpPr>
            <p:nvPr/>
          </p:nvSpPr>
          <p:spPr bwMode="auto">
            <a:xfrm>
              <a:off x="1552831" y="1615177"/>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15</a:t>
              </a:r>
              <a:endParaRPr lang="en-US" sz="1400" b="0" dirty="0">
                <a:solidFill>
                  <a:schemeClr val="tx1"/>
                </a:solidFill>
                <a:latin typeface="Arial" charset="0"/>
              </a:endParaRPr>
            </a:p>
          </p:txBody>
        </p:sp>
        <p:sp>
          <p:nvSpPr>
            <p:cNvPr id="115" name="Text Box 28"/>
            <p:cNvSpPr txBox="1">
              <a:spLocks noChangeArrowheads="1"/>
            </p:cNvSpPr>
            <p:nvPr/>
          </p:nvSpPr>
          <p:spPr bwMode="auto">
            <a:xfrm>
              <a:off x="3558716" y="447728"/>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16" name="Text Box 29"/>
            <p:cNvSpPr txBox="1">
              <a:spLocks noChangeArrowheads="1"/>
            </p:cNvSpPr>
            <p:nvPr/>
          </p:nvSpPr>
          <p:spPr bwMode="auto">
            <a:xfrm>
              <a:off x="2581617" y="59702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17" name="Text Box 30"/>
            <p:cNvSpPr txBox="1">
              <a:spLocks noChangeArrowheads="1"/>
            </p:cNvSpPr>
            <p:nvPr/>
          </p:nvSpPr>
          <p:spPr bwMode="auto">
            <a:xfrm>
              <a:off x="2176417" y="847778"/>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18" name="Text Box 32"/>
            <p:cNvSpPr txBox="1">
              <a:spLocks noChangeArrowheads="1"/>
            </p:cNvSpPr>
            <p:nvPr/>
          </p:nvSpPr>
          <p:spPr bwMode="auto">
            <a:xfrm>
              <a:off x="4921417" y="447728"/>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MCB  </a:t>
              </a:r>
              <a:endParaRPr lang="en-US" sz="1400" b="0" dirty="0">
                <a:solidFill>
                  <a:schemeClr val="tx1"/>
                </a:solidFill>
                <a:latin typeface="Arial" charset="0"/>
              </a:endParaRPr>
            </a:p>
          </p:txBody>
        </p:sp>
        <p:sp>
          <p:nvSpPr>
            <p:cNvPr id="119" name="Text Box 33"/>
            <p:cNvSpPr txBox="1">
              <a:spLocks noChangeArrowheads="1"/>
            </p:cNvSpPr>
            <p:nvPr/>
          </p:nvSpPr>
          <p:spPr bwMode="auto">
            <a:xfrm>
              <a:off x="2181391" y="1353440"/>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60" name="TextBox 59"/>
            <p:cNvSpPr txBox="1"/>
            <p:nvPr/>
          </p:nvSpPr>
          <p:spPr>
            <a:xfrm>
              <a:off x="5070012" y="1601195"/>
              <a:ext cx="663785" cy="307777"/>
            </a:xfrm>
            <a:prstGeom prst="rect">
              <a:avLst/>
            </a:prstGeom>
            <a:noFill/>
          </p:spPr>
          <p:txBody>
            <a:bodyPr wrap="square" rtlCol="0">
              <a:spAutoFit/>
            </a:bodyPr>
            <a:lstStyle/>
            <a:p>
              <a:r>
                <a:rPr lang="en-US" sz="1400" dirty="0" smtClean="0"/>
                <a:t>140</a:t>
              </a:r>
              <a:endParaRPr lang="en-US" sz="1400" dirty="0"/>
            </a:p>
          </p:txBody>
        </p:sp>
        <p:sp>
          <p:nvSpPr>
            <p:cNvPr id="3" name="TextBox 2"/>
            <p:cNvSpPr txBox="1"/>
            <p:nvPr/>
          </p:nvSpPr>
          <p:spPr>
            <a:xfrm>
              <a:off x="8145629" y="1513734"/>
              <a:ext cx="551492" cy="307777"/>
            </a:xfrm>
            <a:prstGeom prst="rect">
              <a:avLst/>
            </a:prstGeom>
            <a:noFill/>
          </p:spPr>
          <p:txBody>
            <a:bodyPr wrap="square" rtlCol="0">
              <a:spAutoFit/>
            </a:bodyPr>
            <a:lstStyle/>
            <a:p>
              <a:r>
                <a:rPr lang="en-US" sz="1400" dirty="0" smtClean="0"/>
                <a:t>ZHU</a:t>
              </a:r>
              <a:endParaRPr lang="en-US" sz="1400" dirty="0"/>
            </a:p>
          </p:txBody>
        </p:sp>
        <p:sp>
          <p:nvSpPr>
            <p:cNvPr id="146" name="Text Box 18"/>
            <p:cNvSpPr txBox="1">
              <a:spLocks noChangeArrowheads="1"/>
            </p:cNvSpPr>
            <p:nvPr/>
          </p:nvSpPr>
          <p:spPr bwMode="auto">
            <a:xfrm>
              <a:off x="2162131" y="1641582"/>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JAN</a:t>
              </a:r>
              <a:endParaRPr lang="en-US" sz="1400" b="0" dirty="0">
                <a:solidFill>
                  <a:schemeClr val="tx1"/>
                </a:solidFill>
                <a:latin typeface="Arial" charset="0"/>
              </a:endParaRPr>
            </a:p>
          </p:txBody>
        </p:sp>
      </p:grpSp>
      <p:grpSp>
        <p:nvGrpSpPr>
          <p:cNvPr id="105" name="Group 104"/>
          <p:cNvGrpSpPr/>
          <p:nvPr/>
        </p:nvGrpSpPr>
        <p:grpSpPr>
          <a:xfrm>
            <a:off x="156157" y="2402882"/>
            <a:ext cx="8615363" cy="1603937"/>
            <a:chOff x="156158" y="2342003"/>
            <a:chExt cx="8615363" cy="1603937"/>
          </a:xfrm>
        </p:grpSpPr>
        <p:sp>
          <p:nvSpPr>
            <p:cNvPr id="147" name="Freeform 7"/>
            <p:cNvSpPr>
              <a:spLocks/>
            </p:cNvSpPr>
            <p:nvPr/>
          </p:nvSpPr>
          <p:spPr bwMode="auto">
            <a:xfrm>
              <a:off x="156158" y="2342003"/>
              <a:ext cx="8615363" cy="1560512"/>
            </a:xfrm>
            <a:custGeom>
              <a:avLst/>
              <a:gdLst>
                <a:gd name="T0" fmla="*/ 0 w 5427"/>
                <a:gd name="T1" fmla="*/ 2147483647 h 983"/>
                <a:gd name="T2" fmla="*/ 0 w 5427"/>
                <a:gd name="T3" fmla="*/ 0 h 983"/>
                <a:gd name="T4" fmla="*/ 2147483647 w 5427"/>
                <a:gd name="T5" fmla="*/ 0 h 983"/>
                <a:gd name="T6" fmla="*/ 2147483647 w 5427"/>
                <a:gd name="T7" fmla="*/ 2147483647 h 983"/>
                <a:gd name="T8" fmla="*/ 0 w 5427"/>
                <a:gd name="T9" fmla="*/ 2147483647 h 983"/>
                <a:gd name="T10" fmla="*/ 0 60000 65536"/>
                <a:gd name="T11" fmla="*/ 0 60000 65536"/>
                <a:gd name="T12" fmla="*/ 0 60000 65536"/>
                <a:gd name="T13" fmla="*/ 0 60000 65536"/>
                <a:gd name="T14" fmla="*/ 0 60000 65536"/>
                <a:gd name="T15" fmla="*/ 0 w 5427"/>
                <a:gd name="T16" fmla="*/ 0 h 983"/>
                <a:gd name="T17" fmla="*/ 5427 w 5427"/>
                <a:gd name="T18" fmla="*/ 983 h 983"/>
              </a:gdLst>
              <a:ahLst/>
              <a:cxnLst>
                <a:cxn ang="T10">
                  <a:pos x="T0" y="T1"/>
                </a:cxn>
                <a:cxn ang="T11">
                  <a:pos x="T2" y="T3"/>
                </a:cxn>
                <a:cxn ang="T12">
                  <a:pos x="T4" y="T5"/>
                </a:cxn>
                <a:cxn ang="T13">
                  <a:pos x="T6" y="T7"/>
                </a:cxn>
                <a:cxn ang="T14">
                  <a:pos x="T8" y="T9"/>
                </a:cxn>
              </a:cxnLst>
              <a:rect l="T15" t="T16" r="T17" b="T18"/>
              <a:pathLst>
                <a:path w="5427" h="983">
                  <a:moveTo>
                    <a:pt x="0" y="982"/>
                  </a:moveTo>
                  <a:lnTo>
                    <a:pt x="0" y="0"/>
                  </a:lnTo>
                  <a:lnTo>
                    <a:pt x="5426" y="0"/>
                  </a:lnTo>
                  <a:lnTo>
                    <a:pt x="5426" y="982"/>
                  </a:lnTo>
                  <a:lnTo>
                    <a:pt x="0" y="982"/>
                  </a:lnTo>
                </a:path>
              </a:pathLst>
            </a:custGeom>
            <a:solidFill>
              <a:srgbClr val="CCFF99"/>
            </a:solidFill>
            <a:ln w="25400" cap="rnd" cmpd="sng">
              <a:solidFill>
                <a:srgbClr val="000000"/>
              </a:solidFill>
              <a:prstDash val="solid"/>
              <a:round/>
              <a:headEnd/>
              <a:tailEnd/>
            </a:ln>
          </p:spPr>
          <p:txBody>
            <a:bodyPr/>
            <a:lstStyle/>
            <a:p>
              <a:endParaRPr lang="en-US"/>
            </a:p>
          </p:txBody>
        </p:sp>
        <p:sp>
          <p:nvSpPr>
            <p:cNvPr id="148" name="Line 8"/>
            <p:cNvSpPr>
              <a:spLocks noChangeShapeType="1"/>
            </p:cNvSpPr>
            <p:nvPr/>
          </p:nvSpPr>
          <p:spPr bwMode="auto">
            <a:xfrm>
              <a:off x="2039308" y="3358457"/>
              <a:ext cx="1408430"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49" name="Line 9"/>
            <p:cNvSpPr>
              <a:spLocks noChangeShapeType="1"/>
            </p:cNvSpPr>
            <p:nvPr/>
          </p:nvSpPr>
          <p:spPr bwMode="auto">
            <a:xfrm>
              <a:off x="2039308" y="3648970"/>
              <a:ext cx="1412964" cy="0"/>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0" name="Line 10"/>
            <p:cNvSpPr>
              <a:spLocks noChangeShapeType="1"/>
            </p:cNvSpPr>
            <p:nvPr/>
          </p:nvSpPr>
          <p:spPr bwMode="auto">
            <a:xfrm flipV="1">
              <a:off x="2524718" y="3364807"/>
              <a:ext cx="0" cy="28416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1" name="Line 11"/>
            <p:cNvSpPr>
              <a:spLocks noChangeShapeType="1"/>
            </p:cNvSpPr>
            <p:nvPr/>
          </p:nvSpPr>
          <p:spPr bwMode="auto">
            <a:xfrm>
              <a:off x="7830508"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2" name="Line 12"/>
            <p:cNvSpPr>
              <a:spLocks noChangeShapeType="1"/>
            </p:cNvSpPr>
            <p:nvPr/>
          </p:nvSpPr>
          <p:spPr bwMode="auto">
            <a:xfrm flipV="1">
              <a:off x="3452272" y="2342003"/>
              <a:ext cx="0"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3" name="Line 13"/>
            <p:cNvSpPr>
              <a:spLocks noChangeShapeType="1"/>
            </p:cNvSpPr>
            <p:nvPr/>
          </p:nvSpPr>
          <p:spPr bwMode="auto">
            <a:xfrm flipH="1">
              <a:off x="2039307" y="2342004"/>
              <a:ext cx="14287" cy="1560512"/>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4" name="Line 14"/>
            <p:cNvSpPr>
              <a:spLocks noChangeShapeType="1"/>
            </p:cNvSpPr>
            <p:nvPr/>
          </p:nvSpPr>
          <p:spPr bwMode="auto">
            <a:xfrm>
              <a:off x="4934908" y="2342004"/>
              <a:ext cx="0"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5" name="Line 15"/>
            <p:cNvSpPr>
              <a:spLocks noChangeShapeType="1"/>
            </p:cNvSpPr>
            <p:nvPr/>
          </p:nvSpPr>
          <p:spPr bwMode="auto">
            <a:xfrm>
              <a:off x="5593931" y="2342004"/>
              <a:ext cx="4762" cy="1560511"/>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6" name="Line 16"/>
            <p:cNvSpPr>
              <a:spLocks noChangeShapeType="1"/>
            </p:cNvSpPr>
            <p:nvPr/>
          </p:nvSpPr>
          <p:spPr bwMode="auto">
            <a:xfrm>
              <a:off x="1429708" y="2342003"/>
              <a:ext cx="0" cy="1560513"/>
            </a:xfrm>
            <a:prstGeom prst="line">
              <a:avLst/>
            </a:prstGeom>
            <a:noFill/>
            <a:ln w="12700">
              <a:solidFill>
                <a:srgbClr val="000000"/>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57" name="Text Box 17"/>
            <p:cNvSpPr txBox="1">
              <a:spLocks noChangeArrowheads="1"/>
            </p:cNvSpPr>
            <p:nvPr/>
          </p:nvSpPr>
          <p:spPr bwMode="auto">
            <a:xfrm>
              <a:off x="5584406" y="2440882"/>
              <a:ext cx="2246103"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SQS V9 MCB HMU / 0051</a:t>
              </a:r>
              <a:endParaRPr lang="en-US" sz="1400" b="0" dirty="0">
                <a:solidFill>
                  <a:schemeClr val="tx1"/>
                </a:solidFill>
                <a:latin typeface="Arial" charset="0"/>
              </a:endParaRPr>
            </a:p>
          </p:txBody>
        </p:sp>
        <p:sp>
          <p:nvSpPr>
            <p:cNvPr id="158" name="Text Box 18"/>
            <p:cNvSpPr txBox="1">
              <a:spLocks noChangeArrowheads="1"/>
            </p:cNvSpPr>
            <p:nvPr/>
          </p:nvSpPr>
          <p:spPr bwMode="auto">
            <a:xfrm>
              <a:off x="2058568" y="3641140"/>
              <a:ext cx="1285875"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GWO  P2120</a:t>
              </a:r>
              <a:endParaRPr lang="en-US" sz="1400" b="0" dirty="0">
                <a:solidFill>
                  <a:schemeClr val="tx1"/>
                </a:solidFill>
                <a:latin typeface="Arial" charset="0"/>
              </a:endParaRPr>
            </a:p>
          </p:txBody>
        </p:sp>
        <p:sp>
          <p:nvSpPr>
            <p:cNvPr id="159" name="Line 19"/>
            <p:cNvSpPr>
              <a:spLocks noChangeShapeType="1"/>
            </p:cNvSpPr>
            <p:nvPr/>
          </p:nvSpPr>
          <p:spPr bwMode="auto">
            <a:xfrm>
              <a:off x="3541294" y="2493270"/>
              <a:ext cx="0" cy="5334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type="triangle" w="med" len="med"/>
                </a14:hiddenLine>
              </a:ext>
            </a:extLst>
          </p:spPr>
          <p:txBody>
            <a:bodyPr>
              <a:spAutoFit/>
            </a:bodyPr>
            <a:lstStyle/>
            <a:p>
              <a:endParaRPr lang="en-US"/>
            </a:p>
          </p:txBody>
        </p:sp>
        <p:sp>
          <p:nvSpPr>
            <p:cNvPr id="160" name="Text Box 20"/>
            <p:cNvSpPr txBox="1">
              <a:spLocks noChangeArrowheads="1"/>
            </p:cNvSpPr>
            <p:nvPr/>
          </p:nvSpPr>
          <p:spPr bwMode="auto">
            <a:xfrm>
              <a:off x="278981" y="2409132"/>
              <a:ext cx="12763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800" b="0" dirty="0" smtClean="0">
                  <a:solidFill>
                    <a:schemeClr val="tx1"/>
                  </a:solidFill>
                  <a:latin typeface="Arial" charset="0"/>
                </a:rPr>
                <a:t>N444GL</a:t>
              </a:r>
              <a:endParaRPr lang="en-US" sz="1800" b="0" dirty="0">
                <a:solidFill>
                  <a:schemeClr val="tx1"/>
                </a:solidFill>
                <a:latin typeface="Arial" charset="0"/>
              </a:endParaRPr>
            </a:p>
          </p:txBody>
        </p:sp>
        <p:sp>
          <p:nvSpPr>
            <p:cNvPr id="161" name="Text Box 21"/>
            <p:cNvSpPr txBox="1">
              <a:spLocks noChangeArrowheads="1"/>
            </p:cNvSpPr>
            <p:nvPr/>
          </p:nvSpPr>
          <p:spPr bwMode="auto">
            <a:xfrm>
              <a:off x="736181" y="3398145"/>
              <a:ext cx="3810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2" name="Text Box 22"/>
            <p:cNvSpPr txBox="1">
              <a:spLocks noChangeArrowheads="1"/>
            </p:cNvSpPr>
            <p:nvPr/>
          </p:nvSpPr>
          <p:spPr bwMode="auto">
            <a:xfrm>
              <a:off x="278981" y="2840932"/>
              <a:ext cx="838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C500/A</a:t>
              </a:r>
              <a:endParaRPr lang="en-US" sz="1400" b="0" dirty="0">
                <a:solidFill>
                  <a:schemeClr val="tx1"/>
                </a:solidFill>
                <a:latin typeface="Arial" charset="0"/>
              </a:endParaRPr>
            </a:p>
          </p:txBody>
        </p:sp>
        <p:sp>
          <p:nvSpPr>
            <p:cNvPr id="163" name="Text Box 23"/>
            <p:cNvSpPr txBox="1">
              <a:spLocks noChangeArrowheads="1"/>
            </p:cNvSpPr>
            <p:nvPr/>
          </p:nvSpPr>
          <p:spPr bwMode="auto">
            <a:xfrm>
              <a:off x="278981" y="3206057"/>
              <a:ext cx="74295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T300</a:t>
              </a:r>
              <a:endParaRPr lang="en-US" sz="1400" b="0" dirty="0">
                <a:solidFill>
                  <a:schemeClr val="tx1"/>
                </a:solidFill>
                <a:latin typeface="Arial" charset="0"/>
              </a:endParaRPr>
            </a:p>
          </p:txBody>
        </p:sp>
        <p:sp>
          <p:nvSpPr>
            <p:cNvPr id="164" name="Text Box 26"/>
            <p:cNvSpPr txBox="1">
              <a:spLocks noChangeArrowheads="1"/>
            </p:cNvSpPr>
            <p:nvPr/>
          </p:nvSpPr>
          <p:spPr bwMode="auto">
            <a:xfrm>
              <a:off x="1386709" y="2440882"/>
              <a:ext cx="825500"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5" name="Text Box 27"/>
            <p:cNvSpPr txBox="1">
              <a:spLocks noChangeArrowheads="1"/>
            </p:cNvSpPr>
            <p:nvPr/>
          </p:nvSpPr>
          <p:spPr bwMode="auto">
            <a:xfrm>
              <a:off x="1430008" y="3608331"/>
              <a:ext cx="609299"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6" name="Text Box 28"/>
            <p:cNvSpPr txBox="1">
              <a:spLocks noChangeArrowheads="1"/>
            </p:cNvSpPr>
            <p:nvPr/>
          </p:nvSpPr>
          <p:spPr bwMode="auto">
            <a:xfrm>
              <a:off x="3435893" y="2440882"/>
              <a:ext cx="981075"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endParaRPr lang="en-US" sz="1400" b="0" dirty="0">
                <a:solidFill>
                  <a:schemeClr val="tx1"/>
                </a:solidFill>
                <a:latin typeface="Arial" charset="0"/>
              </a:endParaRPr>
            </a:p>
          </p:txBody>
        </p:sp>
        <p:sp>
          <p:nvSpPr>
            <p:cNvPr id="167" name="Text Box 29"/>
            <p:cNvSpPr txBox="1">
              <a:spLocks noChangeArrowheads="1"/>
            </p:cNvSpPr>
            <p:nvPr/>
          </p:nvSpPr>
          <p:spPr bwMode="auto">
            <a:xfrm>
              <a:off x="2458794" y="2590178"/>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68" name="Text Box 30"/>
            <p:cNvSpPr txBox="1">
              <a:spLocks noChangeArrowheads="1"/>
            </p:cNvSpPr>
            <p:nvPr/>
          </p:nvSpPr>
          <p:spPr bwMode="auto">
            <a:xfrm>
              <a:off x="2053594" y="2840932"/>
              <a:ext cx="548406"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b="0" dirty="0">
                <a:solidFill>
                  <a:schemeClr val="tx1"/>
                </a:solidFill>
                <a:latin typeface="Arial" charset="0"/>
              </a:endParaRPr>
            </a:p>
          </p:txBody>
        </p:sp>
        <p:sp>
          <p:nvSpPr>
            <p:cNvPr id="169" name="Text Box 32"/>
            <p:cNvSpPr txBox="1">
              <a:spLocks noChangeArrowheads="1"/>
            </p:cNvSpPr>
            <p:nvPr/>
          </p:nvSpPr>
          <p:spPr bwMode="auto">
            <a:xfrm>
              <a:off x="4815637" y="2440882"/>
              <a:ext cx="795337"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r>
                <a:rPr lang="en-US" sz="1400" b="0" dirty="0" smtClean="0">
                  <a:solidFill>
                    <a:schemeClr val="tx1"/>
                  </a:solidFill>
                  <a:latin typeface="Arial" charset="0"/>
                </a:rPr>
                <a:t> </a:t>
              </a:r>
              <a:r>
                <a:rPr lang="en-US" sz="1400" b="0" dirty="0" smtClean="0">
                  <a:solidFill>
                    <a:schemeClr val="tx1"/>
                  </a:solidFill>
                  <a:latin typeface="Arial" charset="0"/>
                </a:rPr>
                <a:t>JAN  </a:t>
              </a:r>
              <a:endParaRPr lang="en-US" sz="1400" b="0" dirty="0">
                <a:solidFill>
                  <a:schemeClr val="tx1"/>
                </a:solidFill>
                <a:latin typeface="Arial" charset="0"/>
              </a:endParaRPr>
            </a:p>
          </p:txBody>
        </p:sp>
        <p:sp>
          <p:nvSpPr>
            <p:cNvPr id="170" name="Text Box 33"/>
            <p:cNvSpPr txBox="1">
              <a:spLocks noChangeArrowheads="1"/>
            </p:cNvSpPr>
            <p:nvPr/>
          </p:nvSpPr>
          <p:spPr bwMode="auto">
            <a:xfrm>
              <a:off x="2058568" y="3346594"/>
              <a:ext cx="457200"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b="1">
                  <a:solidFill>
                    <a:schemeClr val="bg1"/>
                  </a:solidFill>
                  <a:latin typeface="Century Gothic" pitchFamily="34" charset="0"/>
                </a:defRPr>
              </a:lvl1pPr>
              <a:lvl2pPr marL="742950" indent="-285750" eaLnBrk="0" hangingPunct="0">
                <a:defRPr sz="2400" b="1">
                  <a:solidFill>
                    <a:schemeClr val="bg1"/>
                  </a:solidFill>
                  <a:latin typeface="Century Gothic" pitchFamily="34" charset="0"/>
                </a:defRPr>
              </a:lvl2pPr>
              <a:lvl3pPr marL="1143000" indent="-228600" eaLnBrk="0" hangingPunct="0">
                <a:defRPr sz="2400" b="1">
                  <a:solidFill>
                    <a:schemeClr val="bg1"/>
                  </a:solidFill>
                  <a:latin typeface="Century Gothic" pitchFamily="34" charset="0"/>
                </a:defRPr>
              </a:lvl3pPr>
              <a:lvl4pPr marL="1600200" indent="-228600" eaLnBrk="0" hangingPunct="0">
                <a:defRPr sz="2400" b="1">
                  <a:solidFill>
                    <a:schemeClr val="bg1"/>
                  </a:solidFill>
                  <a:latin typeface="Century Gothic" pitchFamily="34" charset="0"/>
                </a:defRPr>
              </a:lvl4pPr>
              <a:lvl5pPr marL="2057400" indent="-228600" eaLnBrk="0" hangingPunct="0">
                <a:defRPr sz="2400" b="1">
                  <a:solidFill>
                    <a:schemeClr val="bg1"/>
                  </a:solidFill>
                  <a:latin typeface="Century Gothic" pitchFamily="34" charset="0"/>
                </a:defRPr>
              </a:lvl5pPr>
              <a:lvl6pPr marL="2514600" indent="-228600" eaLnBrk="0" fontAlgn="base" hangingPunct="0">
                <a:spcBef>
                  <a:spcPct val="50000"/>
                </a:spcBef>
                <a:spcAft>
                  <a:spcPct val="0"/>
                </a:spcAft>
                <a:buChar char="•"/>
                <a:defRPr sz="2400" b="1">
                  <a:solidFill>
                    <a:schemeClr val="bg1"/>
                  </a:solidFill>
                  <a:latin typeface="Century Gothic" pitchFamily="34" charset="0"/>
                </a:defRPr>
              </a:lvl6pPr>
              <a:lvl7pPr marL="2971800" indent="-228600" eaLnBrk="0" fontAlgn="base" hangingPunct="0">
                <a:spcBef>
                  <a:spcPct val="50000"/>
                </a:spcBef>
                <a:spcAft>
                  <a:spcPct val="0"/>
                </a:spcAft>
                <a:buChar char="•"/>
                <a:defRPr sz="2400" b="1">
                  <a:solidFill>
                    <a:schemeClr val="bg1"/>
                  </a:solidFill>
                  <a:latin typeface="Century Gothic" pitchFamily="34" charset="0"/>
                </a:defRPr>
              </a:lvl7pPr>
              <a:lvl8pPr marL="3429000" indent="-228600" eaLnBrk="0" fontAlgn="base" hangingPunct="0">
                <a:spcBef>
                  <a:spcPct val="50000"/>
                </a:spcBef>
                <a:spcAft>
                  <a:spcPct val="0"/>
                </a:spcAft>
                <a:buChar char="•"/>
                <a:defRPr sz="2400" b="1">
                  <a:solidFill>
                    <a:schemeClr val="bg1"/>
                  </a:solidFill>
                  <a:latin typeface="Century Gothic" pitchFamily="34" charset="0"/>
                </a:defRPr>
              </a:lvl8pPr>
              <a:lvl9pPr marL="3886200" indent="-228600" eaLnBrk="0" fontAlgn="base" hangingPunct="0">
                <a:spcBef>
                  <a:spcPct val="50000"/>
                </a:spcBef>
                <a:spcAft>
                  <a:spcPct val="0"/>
                </a:spcAft>
                <a:buChar char="•"/>
                <a:defRPr sz="2400" b="1">
                  <a:solidFill>
                    <a:schemeClr val="bg1"/>
                  </a:solidFill>
                  <a:latin typeface="Century Gothic" pitchFamily="34" charset="0"/>
                </a:defRPr>
              </a:lvl9pPr>
            </a:lstStyle>
            <a:p>
              <a:pPr eaLnBrk="1" hangingPunct="1">
                <a:buFontTx/>
                <a:buNone/>
              </a:pPr>
              <a:endParaRPr lang="en-US" sz="1400" b="0" dirty="0">
                <a:solidFill>
                  <a:schemeClr val="tx1"/>
                </a:solidFill>
                <a:latin typeface="Arial" charset="0"/>
              </a:endParaRPr>
            </a:p>
          </p:txBody>
        </p:sp>
        <p:sp>
          <p:nvSpPr>
            <p:cNvPr id="171" name="TextBox 170"/>
            <p:cNvSpPr txBox="1"/>
            <p:nvPr/>
          </p:nvSpPr>
          <p:spPr>
            <a:xfrm>
              <a:off x="4947189" y="3594349"/>
              <a:ext cx="663785" cy="307777"/>
            </a:xfrm>
            <a:prstGeom prst="rect">
              <a:avLst/>
            </a:prstGeom>
            <a:noFill/>
          </p:spPr>
          <p:txBody>
            <a:bodyPr wrap="square" rtlCol="0">
              <a:spAutoFit/>
            </a:bodyPr>
            <a:lstStyle/>
            <a:p>
              <a:r>
                <a:rPr lang="en-US" sz="1400" dirty="0" smtClean="0"/>
                <a:t>140</a:t>
              </a:r>
              <a:endParaRPr lang="en-US" sz="1400" dirty="0"/>
            </a:p>
          </p:txBody>
        </p:sp>
        <p:cxnSp>
          <p:nvCxnSpPr>
            <p:cNvPr id="172" name="Straight Arrow Connector 171"/>
            <p:cNvCxnSpPr/>
            <p:nvPr/>
          </p:nvCxnSpPr>
          <p:spPr>
            <a:xfrm flipV="1">
              <a:off x="3200400" y="2475878"/>
              <a:ext cx="0" cy="765175"/>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956312461"/>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178</TotalTime>
  <Words>626</Words>
  <Application>Microsoft Office PowerPoint</Application>
  <PresentationFormat>On-screen Show (4:3)</PresentationFormat>
  <Paragraphs>333</Paragraphs>
  <Slides>23</Slides>
  <Notes>0</Notes>
  <HiddenSlides>0</HiddenSlides>
  <MMClips>0</MMClips>
  <ScaleCrop>false</ScaleCrop>
  <HeadingPairs>
    <vt:vector size="4" baseType="variant">
      <vt:variant>
        <vt:lpstr>Theme</vt:lpstr>
      </vt:variant>
      <vt:variant>
        <vt:i4>1</vt:i4>
      </vt:variant>
      <vt:variant>
        <vt:lpstr>Slide Titles</vt:lpstr>
      </vt:variant>
      <vt:variant>
        <vt:i4>23</vt:i4>
      </vt:variant>
    </vt:vector>
  </HeadingPairs>
  <TitlesOfParts>
    <vt:vector size="24" baseType="lpstr">
      <vt:lpstr>Office Theme</vt:lpstr>
      <vt:lpstr>Departure Strips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DOT/FAA</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Keno Hartshorn</dc:creator>
  <cp:lastModifiedBy>Keno Hartshorn</cp:lastModifiedBy>
  <cp:revision>17</cp:revision>
  <dcterms:created xsi:type="dcterms:W3CDTF">2012-02-24T13:59:09Z</dcterms:created>
  <dcterms:modified xsi:type="dcterms:W3CDTF">2012-02-27T15:12:33Z</dcterms:modified>
</cp:coreProperties>
</file>

<file path=docProps/thumbnail.jpeg>
</file>